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315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2" autoAdjust="0"/>
    <p:restoredTop sz="90929"/>
  </p:normalViewPr>
  <p:slideViewPr>
    <p:cSldViewPr>
      <p:cViewPr varScale="1">
        <p:scale>
          <a:sx n="97" d="100"/>
          <a:sy n="97" d="100"/>
        </p:scale>
        <p:origin x="4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432EA98-442D-44FE-8848-EAB4438918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F5691A7-B2BC-4908-9F3B-6E82FFA0EE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AA05828A-18A0-4942-B7F9-49E01B7FA0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EFE08F49-D547-4551-852B-D9257C5D8E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7F57A12-9CDF-419E-9D87-451906D8900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F454442F-D315-4651-AC31-417A661D56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3B9DCE-ECEC-483C-B811-A88E24A70F1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3C7EC3-9C5F-4F2B-80D5-996CD495F1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41289-2BB5-4740-A58A-1B686753D0C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5A7FC7DA-726D-40CE-997A-85BD318B8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B0FBD6F2-673C-4A0D-BAA7-EDF47199E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519A6E-4248-44EB-B9F2-2D72F27E1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9FC020-34C1-4DA7-B6EC-E04CCB5FFEF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C2508F7D-8A1F-454F-860C-C6E5C73450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F7CE6C6A-7389-4138-AF72-E31CA0E0D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A4DEA2-25B6-45A4-97B4-FC162A04E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BF389-7ACC-46A5-B4B8-40F87663E31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262DD165-09FF-4BB5-98AC-2865B3BD96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486EA7B-F485-4840-A2DE-8A644ACE7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4DE605-ABF5-4C85-924F-B5E5732BE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4FE3B-6540-4560-9699-B09DFD61DFD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E8236816-5EDC-4EC9-A183-19FDEA29DF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5C4D9D29-E5ED-4439-BC3D-1AAE5812A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2BF637-981A-4A11-B522-EFB4AED7DD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A7AC7-5EFD-4C05-8E24-16F91776AF3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20E5357C-37EC-4DE8-BA62-26483E266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451F0B39-E6BA-46D0-86AE-458C21E20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2B70F7-4C0E-49A3-BC44-AA5DA93455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872C1-6BDE-418B-AE53-F860A6BF218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9A6C0A-6080-44CA-A372-D8FF874838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A82E0621-C9F3-4C9B-A3AA-2269ADAA6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A2DCDA-EDAD-46FF-A6F6-75F5A5B578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C41AC-C9FE-488D-BFCF-0647CF48F69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57DD43DD-52D0-4734-95FA-180BF14913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CAD931C-61D7-46DD-8DB0-29C4D3FDA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49FD85-8244-4992-B78C-3230F44BEA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F4CB3-3EE0-4C79-9523-D88C8197362A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49D4AE4E-E543-420F-B6B1-64E8DC53C2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F8F70D89-CA93-476B-8130-CB67E18AF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B05BF4-E5D7-4E30-BA93-039C098032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8D6F0-8CD4-4DED-A18C-78A3B637BD8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1343DB37-64D1-4AD6-8924-F67CBD2FA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F84F9D2-9EF8-45CE-A5B5-75649D65D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C890ED-6CC7-4BC2-B47E-3B5D5470BD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DB58D3-34F1-4E29-B245-D55DBF852CE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A65C738D-B5EB-4B6C-A3E1-E33DAD5992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48C95D66-A6A5-435E-BC7A-9A4598F7A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F36475-453A-4359-9FCB-68D38DB2E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07CD8-96EE-4F91-96DB-094AAD427B5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DC5F5A80-9D6E-423D-B3D2-E4669ADC8A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CA27F6BF-E9D9-4966-9786-40444D85E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C0B2F2-3AAD-456D-A983-A1E67C00B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553FE-9750-48B7-B119-F4C98EBE50E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15999E5F-57DF-4158-AF3F-1BF5750C3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26A9567-3A50-455E-B672-D5D160A08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AC2B6B-2F36-411D-BF13-A76CB17BD8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317ED-2EFF-4DCE-864C-FF8AF8ACF6F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889FCB73-0E04-4ADC-9B64-F37B5532B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60177B45-DDB6-41AC-AC1D-1A830D856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BE3AFC-BB65-4D1D-900B-5059F7629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EE5DB-2A9D-41F2-BD59-4AD3AD38F3F9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13E80001-93F0-4B15-BA39-A4E2AA3A46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F6363908-FDFD-4624-81E5-268A09A6B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B46240-858A-40B4-A76C-5814BCD1D7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029D5-1082-4E7F-A24F-D24606B0B9B6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209692C8-1691-474A-B24C-A65E5BDB7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2E18428-9C5A-4E9C-95C3-FF895B15B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79B51B-B3EB-4C35-AB6C-5B2900FEAD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DBFD1-D435-4837-8B56-0F2F37E8C13D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F2315A96-740F-421C-9F9B-55E845E247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C02CB84-9B32-455C-B521-37A60EF04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D44DB4-700E-4E9C-83BF-D017E5AEB1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F3CBD6-A0E8-4A99-B6AB-3E73EE1ACE3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C63A9F63-36F5-4E16-A87C-104E5DC7B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AC0FC69A-B9FB-4B8F-A2A0-6C74A74A7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F8A5BE-7F70-4B9D-B387-2EC7B9739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CADB0-1B99-4D47-944F-0B9E63BE3BA2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072C6BC3-6BAF-4567-82C7-5F1CE0C7B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2E9F6FEC-4435-430E-BE09-216F5990A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6E6D22-F796-4D9A-B4B0-53173596A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C48EC-D5D1-45BC-B9FE-A1AA98CB39C4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B8469712-73CD-4561-BDF1-8034D7EBE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477B73C-51A7-4E8E-815C-6561C6F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AA5343-40FB-45AA-B29F-BA57F21DF6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7E5A56-329D-4DC3-A179-51CAA5C5F135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E50A4160-8C2F-4F4B-951E-2B41D4F53C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390F91CE-0049-412F-83D7-A804B5589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48965E-8E24-407C-B06B-4C1B7C6DA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39426-DA98-4F07-81F2-308507C4EE90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487795F3-21FC-44A1-9668-75F635556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9F5DA79A-B9DB-4E48-B7A6-ECD52DF0B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EC4022-FF05-44E3-9B43-B85A227E5A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EFCB8-754A-401F-A457-5B08EFF997AD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FD0A1393-9D51-48EC-9785-F7A4B6EB9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C431302-7B9C-494C-8F64-EE7B14B2A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3847F2-1B10-4126-8CEF-5DDB997BDB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F26F2-AD24-4E89-8915-3494906D335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DD74AA4D-7C18-4D79-ABEA-DAC5D16CA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01BD2C28-888D-484C-B92D-76EA3D2FE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5EA71E-F0E2-4D69-BB38-3663D680A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0521E-D752-4038-B207-F376AA249F77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A6F20EE2-CBC1-4A68-8AF8-3CD03C0C42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901C362-D8CD-4870-9954-A6877B695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4DA1A3-5B95-461E-B8DE-149B24A938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495D4-4FAD-4925-822D-512A973AD629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88405193-3984-45FA-8347-D55212EA85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EDAC93F8-E0BC-4185-96DC-7BAF78621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47371F-5E0E-49B2-90B6-30CC604571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3E24F-19D3-4966-8B8E-B77114399D99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4DD4A318-FBFC-46B5-9E6D-EDAE225C14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BC3B4D3-D51D-441A-B14E-DEF13E11B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E560B8-A91E-4EC5-B7FC-091F35BE0B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AD420-27AB-4641-B5C5-DD28FBA65363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D449625D-7ADB-48ED-A9DC-4CF8A8AB88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4CD35D09-800F-45A4-9B39-751037CA7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BE6885-1B21-4D00-9D83-F183CD27D9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77865-B536-4044-B34D-C9FF73E51039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14A3D287-A120-4A0D-8B31-4B03D5CF5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7CBE7AC-2649-45E6-80FA-9EACF31B1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EBCDD1-8609-45FE-94BD-8F275D0AC7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594A2-AEAF-4730-BFEE-CED715732F34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39B4F41E-D8D1-4D6C-8526-807DFE3E4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42AB90A0-BD1A-47F2-BA9A-7C1F49D0C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A4C6BC-B490-43B1-A51E-79DD5AF2D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E9B90-0610-46A5-8143-C1B263B57F1C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782A499-96DF-4D4B-B522-A1C98A8F4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AA101DBE-7A72-4BC9-95D2-7C6D4DEBA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743BF0-2933-4198-B015-C70FFAAB7D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4055F-E77A-4F36-879E-1BDBD83CA926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66444784-514C-463C-B97B-FB2264F511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A743D40-34EE-44F5-ACED-A01D0702C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B620BE-2CDB-4EB1-AD73-E79DA0D62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BA35DB-0A14-4569-B358-E95B90AC72C7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2EBBCDA4-D45E-4B4B-B9A3-CAE23AD31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E16DB36-CEC8-4E83-BC14-6F871AA0A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A0E16A-ED89-438A-9177-663460CD0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9B436-A348-453C-BBBC-7E8EE978154A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F958041D-49B4-47C6-875C-CCE5768713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72BB96C-C937-4F7B-BBB6-9C25E0786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FE67B3-F921-430F-A21A-EC9AF5E2AC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839731-81ED-42CE-BB1A-54C69F01E75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204C5AC8-60ED-4F9C-8584-ABB0E1017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5D41AF2-558B-4D13-A136-CFB0AB030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69C867-3444-4594-9793-44767B4F97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202D77-99E4-4C79-BFFF-6A26D761957A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BD54F13B-8F15-404B-B74C-3B30A57BAE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8ECB742-020C-4C9F-B65F-E3171F619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13C184-AD37-4A17-B0B0-97C009024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60C14-E9DB-43F0-9501-B5E75FE95D3F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367FB5BD-848D-49F0-B501-CECC44D41A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050D3C2A-B63A-44C3-BC20-7C6294407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85CD92-63C6-4454-9E60-DE3BEAAF4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059A8-2295-4605-8D55-3CEF915664E2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E34BB4D3-E5D4-4C31-82AF-94F87942A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7D62F22D-4D98-4D8C-B4DB-0B86DC5DC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4BDC3B-F1C0-48AF-B12F-7613E8BBA8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43E81-3812-4461-84E0-CD9522D0B8C2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5F6655C5-059F-41EF-9495-AC26970D15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24E4FF98-0B6A-432F-A7D5-D5BDC3FC1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7B57CF-BFAD-4918-9A19-CE03A4D62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7EA2F-1808-413A-B37C-315F9789CA8F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B8154D50-22FC-4DD5-B0BF-5CB7260B22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87FFEAC-B87D-408A-AA16-9AC86D97C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64C321-444A-4B25-AD7F-760619CFB8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FA2C1B-9131-4746-9153-682EC50E4DD4}" type="slidenum">
              <a:rPr lang="ru-RU" altLang="ru-RU"/>
              <a:pPr/>
              <a:t>46</a:t>
            </a:fld>
            <a:endParaRPr lang="ru-RU" altLang="ru-RU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6D02B574-AD60-48BA-A19E-169EC23D2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2955837B-5660-4D11-9807-006E9E19F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D5AD36-6A2C-4CD5-BB18-5DF6D4ECCA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D95E0-62F5-433E-B826-5EF5C98AF1DC}" type="slidenum">
              <a:rPr lang="ru-RU" altLang="ru-RU"/>
              <a:pPr/>
              <a:t>47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2A292668-DBC5-4EC2-8505-6046690A04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5C655E59-BCAE-4088-9E2E-6E810B5F5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C8D2D3-ABE5-4F6A-AD93-0778D9E9F6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8D062-8493-4556-BEC8-43CF5EB267DF}" type="slidenum">
              <a:rPr lang="ru-RU" altLang="ru-RU"/>
              <a:pPr/>
              <a:t>48</a:t>
            </a:fld>
            <a:endParaRPr lang="ru-RU" altLang="ru-RU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AE784862-9E70-4479-961B-644E37CB7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89CDF45-EE20-45BE-8769-43DCC9A83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CE8B47-1E54-4130-8EAD-C285CC02BF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D1DF7-F304-4B88-92F2-2B9096B4C150}" type="slidenum">
              <a:rPr lang="ru-RU" altLang="ru-RU"/>
              <a:pPr/>
              <a:t>49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136CE3D9-1F83-4994-ABCE-302446ACFA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1C673697-94D0-4D27-8788-231EBF3D6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7E6EA1-D5F7-45F1-B3E6-4B4405246E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606197-6B2F-4EF2-B164-93CED9193A79}" type="slidenum">
              <a:rPr lang="ru-RU" altLang="ru-RU"/>
              <a:pPr/>
              <a:t>50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850131DE-4404-49DA-BEB5-BB6EAAD18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48CF2B83-EB5B-40F1-BED7-A47EE91CD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901E36-E336-4389-8F76-FE816BA34B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8193E-DB8D-4680-80F9-6369A3B44B6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B10E6405-D54D-4CCB-B6C4-D9C979B31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B863BF0-33B5-40F7-ACDB-8D37ADC73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553576-E530-4573-A691-880EA88050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CF6AD-2819-44B0-8EBB-DD9A5420E1E4}" type="slidenum">
              <a:rPr lang="ru-RU" altLang="ru-RU"/>
              <a:pPr/>
              <a:t>51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5C6C6695-4D2B-464F-8E41-F53194534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466639E8-BCDC-43A8-964A-A92EA1511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CD0351-6254-4B20-8AA3-F6455D141E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C0EE6-F7E0-4B8C-BF01-D059E3294D69}" type="slidenum">
              <a:rPr lang="ru-RU" altLang="ru-RU"/>
              <a:pPr/>
              <a:t>52</a:t>
            </a:fld>
            <a:endParaRPr lang="ru-RU" altLang="ru-RU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087328A8-6210-4AC7-B43D-6C595491BF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8F34B6D-A11B-4837-A361-CBB51842D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6B879E-2FC7-446F-BADC-FC7328E737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4B6D2-9160-4D73-87C1-4935CF5CC417}" type="slidenum">
              <a:rPr lang="ru-RU" altLang="ru-RU"/>
              <a:pPr/>
              <a:t>53</a:t>
            </a:fld>
            <a:endParaRPr lang="ru-RU" altLang="ru-RU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EF75441C-A68D-4ACC-A27F-21017B8011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08218AC1-DE0A-467C-99DE-CF51759B3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1E71A5-A1AA-45AB-AC25-5C8671B4B4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3642D-A3F6-493F-B06E-EB1EAB14CFCF}" type="slidenum">
              <a:rPr lang="ru-RU" altLang="ru-RU"/>
              <a:pPr/>
              <a:t>54</a:t>
            </a:fld>
            <a:endParaRPr lang="ru-RU" altLang="ru-RU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36ACE3F2-BF89-418F-874A-68325E6EB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7E820705-FCE5-4372-9943-A48B63DF9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C09C8F-A387-4E02-8E75-152B383BE7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E1417-E688-4E1F-96E5-F7380EC91983}" type="slidenum">
              <a:rPr lang="ru-RU" altLang="ru-RU"/>
              <a:pPr/>
              <a:t>55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B7E082FE-52BB-494F-9F03-99B0950BD0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3E2C3105-0177-4CEC-ADB6-49AA49157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4B0467-81A7-49D6-AC5C-199DF42BE9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96B08-CE98-48CF-B056-9C026A491FD7}" type="slidenum">
              <a:rPr lang="ru-RU" altLang="ru-RU"/>
              <a:pPr/>
              <a:t>56</a:t>
            </a:fld>
            <a:endParaRPr lang="ru-RU" altLang="ru-RU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41A35622-FEA0-47DF-A594-0BC5E3226E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55EEF85D-1984-4911-8B69-6261A69913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A2FF10-5EAE-4705-B56A-2B7F804024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00F51-8330-4779-A894-A4A8E03EA531}" type="slidenum">
              <a:rPr lang="ru-RU" altLang="ru-RU"/>
              <a:pPr/>
              <a:t>57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F3FE7DD0-2F38-421F-8BBA-511C098A3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3A09B904-8C1E-4EFD-A378-7A81F4DFE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8FFF8E-693C-4B28-A7C0-718F9E85C6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9902E-4C09-4BEA-B6AD-18D41A8C73A7}" type="slidenum">
              <a:rPr lang="ru-RU" altLang="ru-RU"/>
              <a:pPr/>
              <a:t>58</a:t>
            </a:fld>
            <a:endParaRPr lang="ru-RU" altLang="ru-RU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79107A3D-F192-4916-8485-6BA564C678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D2473738-69C3-4406-A71C-DFF3FE05F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F63BA4-8DD2-485D-805C-D2AB0BB34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0E33AD-A96D-4ED1-817E-7543C0B565E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40683234-70CF-4CA4-9A79-1341117172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E0BFF92-2F09-4701-9B9E-94799292B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1DC9CA-1D0F-417E-A080-89BF85A7D1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DE462-C18A-4B18-B358-9659CC2744D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C8DF983-B3AF-4DFD-BA53-EC660651DC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BA48806-036C-470A-8B1C-88E2A68DD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DD0939-179B-48FC-875D-E120B1290B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2D2E3-561D-4CDC-A47B-D6D0488A08E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502D7A8E-1BA3-4E42-B0A2-2EF7AFE4BF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B979CCE-B808-49EB-A168-7A112443E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B7E0BD-D991-474D-956E-E9F798FE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B8112-0BBB-4B4F-AAC8-94AFC90268D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A1DF0092-2E97-4FE3-9FD3-34D080C49B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1E8F6C8-170F-435D-8069-C12D7A377C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решение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8A0C91-656B-4F1F-9AFB-5DAF75CDE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24AD0B-911F-4185-BDBB-33B9496B7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AFEF1F-AFF8-4E87-85BB-35DBB951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0A9986-A55D-41AB-B314-249E6F6B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68D44-68F7-4110-8315-4B4E5FB8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F7AAC-F94B-4C19-925B-10B8EC6A34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859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66DDE-3F8F-430D-9B8B-46E376BB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AE6FB6-ACB2-4D32-8052-F75B5EEC8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8F63DE-6994-4DDC-98F7-267C10F0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0DA37F-DC3D-4653-820E-38600A634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F263DF-E144-4727-BCB4-4070B838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68235-00B2-4D12-9614-F0062BFFBD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00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2D53FE-2744-45B1-AD2A-7C2CF986F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5859FB-67B6-404C-9EE5-224FDFF11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8A8AE6-A315-4543-A637-45956E41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856F7C-BCF2-4CE2-9CE6-3B25F84A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D6DB09-7108-4A55-9C9D-E3803522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57C5-ECFA-4D2A-8621-D79BEDFD3A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97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280A5-FDEE-41AD-B2BA-ED1E2625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11AC67-450C-4FDB-A1D9-5031D66C0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D60C10-C273-42A2-A600-70E865D5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0BA1FB-6D76-4B06-AE71-6778BABE2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62D5B1-3AFD-4E3A-94E6-BC8B5E4A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002C-EFF1-49D3-91AA-51AA6B7567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975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EAAE53-7669-439D-A941-D9C26546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5BD571-2D29-49CD-B10F-66BFC2197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C4E1FA-788E-4903-95BB-D10FEB4A1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559BCE-0FF7-4D8B-A107-71F807B9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CD0FA7-1900-4E3B-BA25-1D4D8A7EA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20513-C968-48BF-B936-BEAB7548B5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593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31928-A9D2-4D57-BAF7-D8AE1E9BD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315482-C1D0-4EB2-B2DC-A5EF48F8BB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BF5D99-7ECF-40BA-8D10-23347E4D1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738313-1ECA-4E61-80F1-AFCC7439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C28E28-76AD-4F3A-AEF0-705E5B697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6BE7C9-E8E3-4ED3-B04E-E6F2EB40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86371-32F0-40A8-A972-6C1E7735C5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890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80326C-26E7-4FC0-9F20-16FD29635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6833F5-D77D-4871-A0D3-E26BFC13E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8DB4F7-BAB0-4347-A486-D6F2AFE58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FDB696A-DD0F-492C-81F3-EDFD5199E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7590F9A-A659-4696-835B-A144D0911D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1033AB-0DD5-4369-830B-64B0A48DF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4AFEAF4-33F5-4653-97ED-ECC2D2AE8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96F3E5A-8DBF-46B8-974A-FAF2B9F0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91855-D9F1-4CF7-97B8-BCE2813C80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85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3A9DB-6B6E-44D8-982A-E5E4C5D6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8301FE-066B-4B08-B016-76F02BD4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B870A42-39A5-4748-B251-A612806D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116886-6801-4E6B-A66C-EFD1F686A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5EC40-7EBB-47D4-BBD0-A919BA559B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481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CEAFFB-DD18-4CAE-9640-92DF444C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284148-180F-4727-A9C9-27E9B315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51026F-0E1D-4705-953E-3FC201634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6AE82-7164-46EF-B536-D20A4E18DC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77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D6595-D6AC-4366-98CC-5936E03D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A055F-49E2-4D41-8848-71710DDB4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41C0D1-920B-4CCA-BED2-7C67C35B7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849A71-EA08-4003-8DE1-955DDF75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A9A19B-E6B9-4C76-B0CF-56AC7D5A7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75D537-446F-41F8-BA9A-FD6815B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9985B-1671-4ED9-BD78-36F95D0A41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1630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6E3CFE-6BA1-4558-91D6-670433E9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B5F804-3880-4FE5-9C49-751578C35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A0A49F-C847-4A20-871B-7599A52E3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845C2A-A865-4F42-BC9D-69C7F8A87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721162-EE3E-4EB5-85C5-33492856A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814BDF-B0BF-4498-B08F-DBDFC5A36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40E58-614E-4190-934B-EFFA6F3F2C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11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62D866-133B-4455-8F56-DC186EB16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017C111-8301-4E98-A3A2-5834F019D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72235A-EB3D-418D-BD88-6966FC1625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648FED-1F79-4A9F-A728-A210EB211C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847D47-7461-4734-A0E7-AB742134E1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FFE82E-42EE-45CD-93C3-C5737C8940F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8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8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6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8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C5F2B7-EA45-45C3-8622-CDF9A5F3A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08" y="1700808"/>
            <a:ext cx="8856984" cy="140439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14б. ИЗОБРАЖЕНИЕ ПРОСТРАНСТВЕННЫХ ФИГУР</a:t>
            </a:r>
            <a:b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(Рисуем параллелепипед) 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75113B0-4138-4915-B02C-48E2EB7ED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9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8C35B2EB-47F3-4C4A-8426-6B9E90890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3320" name="Picture 8">
            <a:extLst>
              <a:ext uri="{FF2B5EF4-FFF2-40B4-BE49-F238E27FC236}">
                <a16:creationId xmlns:a16="http://schemas.microsoft.com/office/drawing/2014/main" id="{162A89F6-E6AE-4654-8738-D8220DBEB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86000"/>
            <a:ext cx="239395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22" name="Group 10">
            <a:extLst>
              <a:ext uri="{FF2B5EF4-FFF2-40B4-BE49-F238E27FC236}">
                <a16:creationId xmlns:a16="http://schemas.microsoft.com/office/drawing/2014/main" id="{9F99E0AC-AC48-413A-AC00-70C4BF1937B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7207250" cy="3581400"/>
            <a:chOff x="240" y="1440"/>
            <a:chExt cx="4540" cy="2256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B1DE22B0-5587-46B8-88F8-F498377821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3321" name="Picture 9">
              <a:extLst>
                <a:ext uri="{FF2B5EF4-FFF2-40B4-BE49-F238E27FC236}">
                  <a16:creationId xmlns:a16="http://schemas.microsoft.com/office/drawing/2014/main" id="{7BDDA71E-92A4-47A4-AB0B-1283DA4CD5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440"/>
              <a:ext cx="2188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2D6ED99-4094-4D26-A3BF-2D84A2C6D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10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E2D3E516-ECA9-4A5E-9404-B58A61A58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4344" name="Picture 8">
            <a:extLst>
              <a:ext uri="{FF2B5EF4-FFF2-40B4-BE49-F238E27FC236}">
                <a16:creationId xmlns:a16="http://schemas.microsoft.com/office/drawing/2014/main" id="{3EAE4BE1-B2FC-41A1-BA52-5C7137FD2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86000"/>
            <a:ext cx="239395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6" name="Group 10">
            <a:extLst>
              <a:ext uri="{FF2B5EF4-FFF2-40B4-BE49-F238E27FC236}">
                <a16:creationId xmlns:a16="http://schemas.microsoft.com/office/drawing/2014/main" id="{C17E70A1-CF92-4E4D-B8B3-CDC969E8277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7207250" cy="3581400"/>
            <a:chOff x="240" y="1440"/>
            <a:chExt cx="4540" cy="2256"/>
          </a:xfrm>
        </p:grpSpPr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640CF7DB-4395-42CF-B0F9-83C00E242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4345" name="Picture 9">
              <a:extLst>
                <a:ext uri="{FF2B5EF4-FFF2-40B4-BE49-F238E27FC236}">
                  <a16:creationId xmlns:a16="http://schemas.microsoft.com/office/drawing/2014/main" id="{6AC83EC7-13CC-427C-B966-52C4D2A211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440"/>
              <a:ext cx="2188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7B99A5D-9701-4A77-A51E-05EF568C1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11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CFC8A923-D62B-413F-90B6-C00160082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5368" name="Picture 8">
            <a:extLst>
              <a:ext uri="{FF2B5EF4-FFF2-40B4-BE49-F238E27FC236}">
                <a16:creationId xmlns:a16="http://schemas.microsoft.com/office/drawing/2014/main" id="{5D65A6A4-FEFB-434A-8A47-62C41F309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23082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70" name="Group 10">
            <a:extLst>
              <a:ext uri="{FF2B5EF4-FFF2-40B4-BE49-F238E27FC236}">
                <a16:creationId xmlns:a16="http://schemas.microsoft.com/office/drawing/2014/main" id="{302ABD93-6F4B-4E8C-8270-DB8C41D7AD5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7156450" cy="3505200"/>
            <a:chOff x="240" y="1488"/>
            <a:chExt cx="4508" cy="2208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FBDB8C5C-0411-4541-B332-51363FB9D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5369" name="Picture 9">
              <a:extLst>
                <a:ext uri="{FF2B5EF4-FFF2-40B4-BE49-F238E27FC236}">
                  <a16:creationId xmlns:a16="http://schemas.microsoft.com/office/drawing/2014/main" id="{00191C57-03B6-4BD4-B560-C6CAF41BE4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488"/>
              <a:ext cx="2396" cy="1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48733E5-B923-4CF4-9D7C-3CB8294AB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12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2BF2A466-B5D8-4AD7-B3D7-339FE1037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6392" name="Picture 8">
            <a:extLst>
              <a:ext uri="{FF2B5EF4-FFF2-40B4-BE49-F238E27FC236}">
                <a16:creationId xmlns:a16="http://schemas.microsoft.com/office/drawing/2014/main" id="{A6B5122C-B5CE-48D3-A0E2-BDE6FC031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86000"/>
            <a:ext cx="23082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94" name="Group 10">
            <a:extLst>
              <a:ext uri="{FF2B5EF4-FFF2-40B4-BE49-F238E27FC236}">
                <a16:creationId xmlns:a16="http://schemas.microsoft.com/office/drawing/2014/main" id="{CE1AF990-9790-4EC8-84BD-A521465DAA8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7232650" cy="3581400"/>
            <a:chOff x="240" y="1440"/>
            <a:chExt cx="4556" cy="2256"/>
          </a:xfrm>
        </p:grpSpPr>
        <p:sp>
          <p:nvSpPr>
            <p:cNvPr id="16390" name="Text Box 6">
              <a:extLst>
                <a:ext uri="{FF2B5EF4-FFF2-40B4-BE49-F238E27FC236}">
                  <a16:creationId xmlns:a16="http://schemas.microsoft.com/office/drawing/2014/main" id="{39C01EFC-1E14-40CD-9631-D0081C152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638D2310-5F73-44B5-98A5-DC4E719A24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1440"/>
              <a:ext cx="2396" cy="1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4063B46-787C-4D0A-AE6B-03E7AA81E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13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0A2CC9E8-8649-4611-9982-B48304B63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7416" name="Picture 8">
            <a:extLst>
              <a:ext uri="{FF2B5EF4-FFF2-40B4-BE49-F238E27FC236}">
                <a16:creationId xmlns:a16="http://schemas.microsoft.com/office/drawing/2014/main" id="{7C2BA11C-657B-4618-A65B-8840EF571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38400"/>
            <a:ext cx="23082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18" name="Group 10">
            <a:extLst>
              <a:ext uri="{FF2B5EF4-FFF2-40B4-BE49-F238E27FC236}">
                <a16:creationId xmlns:a16="http://schemas.microsoft.com/office/drawing/2014/main" id="{DE294B31-2C02-4010-9423-EF262F03A0F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6915150" cy="3962400"/>
            <a:chOff x="240" y="1200"/>
            <a:chExt cx="4356" cy="2496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8A597069-90A4-4651-9BEE-A7FD0FAB0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7417" name="Picture 9">
              <a:extLst>
                <a:ext uri="{FF2B5EF4-FFF2-40B4-BE49-F238E27FC236}">
                  <a16:creationId xmlns:a16="http://schemas.microsoft.com/office/drawing/2014/main" id="{AA885684-360C-4AE0-939A-1A7CE4063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200"/>
              <a:ext cx="2100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78666EB-AA30-47B1-B83B-2597D21FC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14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4CE6E1AA-B7C2-4908-9BE7-738304D92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8440" name="Picture 8">
            <a:extLst>
              <a:ext uri="{FF2B5EF4-FFF2-40B4-BE49-F238E27FC236}">
                <a16:creationId xmlns:a16="http://schemas.microsoft.com/office/drawing/2014/main" id="{46F62279-7F0D-4FEA-A5C8-790CEA8DE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438400"/>
            <a:ext cx="23082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442" name="Group 10">
            <a:extLst>
              <a:ext uri="{FF2B5EF4-FFF2-40B4-BE49-F238E27FC236}">
                <a16:creationId xmlns:a16="http://schemas.microsoft.com/office/drawing/2014/main" id="{5CDE21C9-7D71-4B8E-AF16-96582C55365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7143750" cy="3962400"/>
            <a:chOff x="240" y="1200"/>
            <a:chExt cx="4500" cy="2496"/>
          </a:xfrm>
        </p:grpSpPr>
        <p:sp>
          <p:nvSpPr>
            <p:cNvPr id="18438" name="Text Box 6">
              <a:extLst>
                <a:ext uri="{FF2B5EF4-FFF2-40B4-BE49-F238E27FC236}">
                  <a16:creationId xmlns:a16="http://schemas.microsoft.com/office/drawing/2014/main" id="{370DC51E-F2B3-44FB-9A09-0D27C1F98E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8441" name="Picture 9">
              <a:extLst>
                <a:ext uri="{FF2B5EF4-FFF2-40B4-BE49-F238E27FC236}">
                  <a16:creationId xmlns:a16="http://schemas.microsoft.com/office/drawing/2014/main" id="{69B40A74-D6B1-4CF6-B225-BEE2876926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200"/>
              <a:ext cx="2100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4DE1461-9545-4AA9-A766-C78D966DA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15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FD933878-F529-4654-872D-7A1A990AD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9464" name="Picture 8">
            <a:extLst>
              <a:ext uri="{FF2B5EF4-FFF2-40B4-BE49-F238E27FC236}">
                <a16:creationId xmlns:a16="http://schemas.microsoft.com/office/drawing/2014/main" id="{641D5E33-D7A7-4708-9F2B-FB8373228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2339975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66" name="Group 10">
            <a:extLst>
              <a:ext uri="{FF2B5EF4-FFF2-40B4-BE49-F238E27FC236}">
                <a16:creationId xmlns:a16="http://schemas.microsoft.com/office/drawing/2014/main" id="{18C901FB-56A2-4738-8C51-24D4A28DC49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828800"/>
            <a:ext cx="8012113" cy="4038600"/>
            <a:chOff x="240" y="1152"/>
            <a:chExt cx="5047" cy="2544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28FEA6A4-D362-400D-86AE-B9CCECA65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9465" name="Picture 9">
              <a:extLst>
                <a:ext uri="{FF2B5EF4-FFF2-40B4-BE49-F238E27FC236}">
                  <a16:creationId xmlns:a16="http://schemas.microsoft.com/office/drawing/2014/main" id="{00F43CCB-D0CA-4DE7-9D82-E6257FD16F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152"/>
              <a:ext cx="2935" cy="1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41E26E9-22B1-4E53-A9F4-F791934F1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16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B93E0ACD-7C13-45F9-94F3-8BC3C09D6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0488" name="Picture 8">
            <a:extLst>
              <a:ext uri="{FF2B5EF4-FFF2-40B4-BE49-F238E27FC236}">
                <a16:creationId xmlns:a16="http://schemas.microsoft.com/office/drawing/2014/main" id="{ECAA506C-A57E-4C8E-BE7D-7E8F844DB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2339975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491" name="Group 11">
            <a:extLst>
              <a:ext uri="{FF2B5EF4-FFF2-40B4-BE49-F238E27FC236}">
                <a16:creationId xmlns:a16="http://schemas.microsoft.com/office/drawing/2014/main" id="{06791AC1-4684-46C1-BA82-04962E395EC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7783513" cy="3657600"/>
            <a:chOff x="240" y="1392"/>
            <a:chExt cx="4903" cy="2304"/>
          </a:xfrm>
        </p:grpSpPr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8FFC6642-BDD5-424F-A485-3E30D5B7F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0489" name="Picture 9">
              <a:extLst>
                <a:ext uri="{FF2B5EF4-FFF2-40B4-BE49-F238E27FC236}">
                  <a16:creationId xmlns:a16="http://schemas.microsoft.com/office/drawing/2014/main" id="{402D825F-EF25-48CC-AF45-D74CB6C746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392"/>
              <a:ext cx="2935" cy="1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084F98B-7C2A-4915-A3EC-0136B326D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17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27F2C97E-7106-463F-B0E7-6E3A5D9A3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1512" name="Picture 8">
            <a:extLst>
              <a:ext uri="{FF2B5EF4-FFF2-40B4-BE49-F238E27FC236}">
                <a16:creationId xmlns:a16="http://schemas.microsoft.com/office/drawing/2014/main" id="{6C02BF92-20F9-469C-9CF4-62DDCBF01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2190750" cy="189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514" name="Group 10">
            <a:extLst>
              <a:ext uri="{FF2B5EF4-FFF2-40B4-BE49-F238E27FC236}">
                <a16:creationId xmlns:a16="http://schemas.microsoft.com/office/drawing/2014/main" id="{282D7091-1F33-4CE2-BF04-56AB2676390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6527800" cy="3962400"/>
            <a:chOff x="240" y="1200"/>
            <a:chExt cx="4112" cy="2496"/>
          </a:xfrm>
        </p:grpSpPr>
        <p:sp>
          <p:nvSpPr>
            <p:cNvPr id="21510" name="Text Box 6">
              <a:extLst>
                <a:ext uri="{FF2B5EF4-FFF2-40B4-BE49-F238E27FC236}">
                  <a16:creationId xmlns:a16="http://schemas.microsoft.com/office/drawing/2014/main" id="{1BFDA7DA-723E-4174-A583-60AB1CDF7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1513" name="Picture 9">
              <a:extLst>
                <a:ext uri="{FF2B5EF4-FFF2-40B4-BE49-F238E27FC236}">
                  <a16:creationId xmlns:a16="http://schemas.microsoft.com/office/drawing/2014/main" id="{85BB6D7C-286F-45FB-ADA0-D0D5035A18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200"/>
              <a:ext cx="2000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8234E9-3E9A-4933-BF42-BE192604F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18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5FDDF3C-F68B-4B29-BAAE-9F2C3C2DB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2536" name="Picture 8">
            <a:extLst>
              <a:ext uri="{FF2B5EF4-FFF2-40B4-BE49-F238E27FC236}">
                <a16:creationId xmlns:a16="http://schemas.microsoft.com/office/drawing/2014/main" id="{7562489E-510F-442C-94C3-8CCCFB0A7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2190750" cy="189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538" name="Group 10">
            <a:extLst>
              <a:ext uri="{FF2B5EF4-FFF2-40B4-BE49-F238E27FC236}">
                <a16:creationId xmlns:a16="http://schemas.microsoft.com/office/drawing/2014/main" id="{0E9104B5-716C-4251-AF09-29643B77914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6527800" cy="3886200"/>
            <a:chOff x="240" y="1248"/>
            <a:chExt cx="4112" cy="2448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DB16DD7-F9A4-4306-BAA4-E5D737FD8E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2537" name="Picture 9">
              <a:extLst>
                <a:ext uri="{FF2B5EF4-FFF2-40B4-BE49-F238E27FC236}">
                  <a16:creationId xmlns:a16="http://schemas.microsoft.com/office/drawing/2014/main" id="{DCF3F515-F458-407A-86A8-7418846200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248"/>
              <a:ext cx="2000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B396FF7-BC14-4376-844E-30BF405D5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9CB3F7C7-313F-4FBE-B3F4-0285BB3C3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5B3B8F6C-5914-4952-A13A-871A2B60B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92350"/>
            <a:ext cx="2640013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53" name="Group 9">
            <a:extLst>
              <a:ext uri="{FF2B5EF4-FFF2-40B4-BE49-F238E27FC236}">
                <a16:creationId xmlns:a16="http://schemas.microsoft.com/office/drawing/2014/main" id="{0D6308BB-E041-47CF-B0DC-8B322E7432F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6053138" cy="3581400"/>
            <a:chOff x="240" y="1440"/>
            <a:chExt cx="3813" cy="2256"/>
          </a:xfrm>
        </p:grpSpPr>
        <p:sp>
          <p:nvSpPr>
            <p:cNvPr id="6150" name="Text Box 6">
              <a:extLst>
                <a:ext uri="{FF2B5EF4-FFF2-40B4-BE49-F238E27FC236}">
                  <a16:creationId xmlns:a16="http://schemas.microsoft.com/office/drawing/2014/main" id="{51D15A2C-D104-4FBC-8F20-5DA41017B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6151" name="Picture 7">
              <a:extLst>
                <a:ext uri="{FF2B5EF4-FFF2-40B4-BE49-F238E27FC236}">
                  <a16:creationId xmlns:a16="http://schemas.microsoft.com/office/drawing/2014/main" id="{893641F4-9A38-46CD-AC68-6F096AA0B5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440"/>
              <a:ext cx="1797" cy="1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FD8DBE1-1093-4483-8F08-EF077F275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19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2A8998A7-BC39-4686-BC35-84C9609A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3560" name="Picture 8">
            <a:extLst>
              <a:ext uri="{FF2B5EF4-FFF2-40B4-BE49-F238E27FC236}">
                <a16:creationId xmlns:a16="http://schemas.microsoft.com/office/drawing/2014/main" id="{1BC6ECF5-7AD0-4FF4-8CE7-033C88D68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90800"/>
            <a:ext cx="221138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562" name="Group 10">
            <a:extLst>
              <a:ext uri="{FF2B5EF4-FFF2-40B4-BE49-F238E27FC236}">
                <a16:creationId xmlns:a16="http://schemas.microsoft.com/office/drawing/2014/main" id="{2EA69CD7-14FC-4B9E-8264-BAEFF918A29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7219950" cy="3810000"/>
            <a:chOff x="240" y="1296"/>
            <a:chExt cx="4548" cy="2400"/>
          </a:xfrm>
        </p:grpSpPr>
        <p:sp>
          <p:nvSpPr>
            <p:cNvPr id="23558" name="Text Box 6">
              <a:extLst>
                <a:ext uri="{FF2B5EF4-FFF2-40B4-BE49-F238E27FC236}">
                  <a16:creationId xmlns:a16="http://schemas.microsoft.com/office/drawing/2014/main" id="{BACCCF0B-8A36-4253-B878-091A3A8A4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3561" name="Picture 9">
              <a:extLst>
                <a:ext uri="{FF2B5EF4-FFF2-40B4-BE49-F238E27FC236}">
                  <a16:creationId xmlns:a16="http://schemas.microsoft.com/office/drawing/2014/main" id="{73EB2204-6C08-4311-9679-9013BE4D2D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296"/>
              <a:ext cx="2484" cy="1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7FAA485-68A3-4FE0-96E6-68416DBD1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20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08E21400-C5E9-443D-A184-1E8357798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4584" name="Picture 8">
            <a:extLst>
              <a:ext uri="{FF2B5EF4-FFF2-40B4-BE49-F238E27FC236}">
                <a16:creationId xmlns:a16="http://schemas.microsoft.com/office/drawing/2014/main" id="{9A69C3C7-29C1-49D5-8451-BA64CDECF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438400"/>
            <a:ext cx="221138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86" name="Group 10">
            <a:extLst>
              <a:ext uri="{FF2B5EF4-FFF2-40B4-BE49-F238E27FC236}">
                <a16:creationId xmlns:a16="http://schemas.microsoft.com/office/drawing/2014/main" id="{5525358E-5277-4869-8F59-C810478369A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7296150" cy="3962400"/>
            <a:chOff x="240" y="1200"/>
            <a:chExt cx="4596" cy="2496"/>
          </a:xfrm>
        </p:grpSpPr>
        <p:sp>
          <p:nvSpPr>
            <p:cNvPr id="24582" name="Text Box 6">
              <a:extLst>
                <a:ext uri="{FF2B5EF4-FFF2-40B4-BE49-F238E27FC236}">
                  <a16:creationId xmlns:a16="http://schemas.microsoft.com/office/drawing/2014/main" id="{148AA12E-AC1F-4D61-A912-5F6E446EA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4585" name="Picture 9">
              <a:extLst>
                <a:ext uri="{FF2B5EF4-FFF2-40B4-BE49-F238E27FC236}">
                  <a16:creationId xmlns:a16="http://schemas.microsoft.com/office/drawing/2014/main" id="{532A8AE4-D2C5-4DE3-8B3A-7AB6D1B613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200"/>
              <a:ext cx="2484" cy="1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97B709F-7560-4A43-B64B-C0D15A1C2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21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420ED4EE-D0CA-4968-B19E-AA46132B2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5608" name="Picture 8">
            <a:extLst>
              <a:ext uri="{FF2B5EF4-FFF2-40B4-BE49-F238E27FC236}">
                <a16:creationId xmlns:a16="http://schemas.microsoft.com/office/drawing/2014/main" id="{DFAF3A69-8FFE-476B-9078-FF489AE3E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2222500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610" name="Group 10">
            <a:extLst>
              <a:ext uri="{FF2B5EF4-FFF2-40B4-BE49-F238E27FC236}">
                <a16:creationId xmlns:a16="http://schemas.microsoft.com/office/drawing/2014/main" id="{46435D79-8A16-42BD-AF06-74491DA7784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09800"/>
            <a:ext cx="6565900" cy="3657600"/>
            <a:chOff x="240" y="1392"/>
            <a:chExt cx="4136" cy="2304"/>
          </a:xfrm>
        </p:grpSpPr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EB373926-260E-4319-B214-A9C7C329D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5609" name="Picture 9">
              <a:extLst>
                <a:ext uri="{FF2B5EF4-FFF2-40B4-BE49-F238E27FC236}">
                  <a16:creationId xmlns:a16="http://schemas.microsoft.com/office/drawing/2014/main" id="{24BFA3C0-E86B-4B4B-BA28-D27E0526A4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1392"/>
              <a:ext cx="1400" cy="2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4A80067-22D0-4818-8DB8-4C658B9EC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22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E2665573-D073-40FB-AA6A-48098682B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6632" name="Picture 8">
            <a:extLst>
              <a:ext uri="{FF2B5EF4-FFF2-40B4-BE49-F238E27FC236}">
                <a16:creationId xmlns:a16="http://schemas.microsoft.com/office/drawing/2014/main" id="{6A6F5FCB-C30C-4B83-A730-6B76624F6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2222500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34" name="Group 10">
            <a:extLst>
              <a:ext uri="{FF2B5EF4-FFF2-40B4-BE49-F238E27FC236}">
                <a16:creationId xmlns:a16="http://schemas.microsoft.com/office/drawing/2014/main" id="{C1009787-F94F-406B-A4F3-B57AC0048DF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6489700" cy="3629025"/>
            <a:chOff x="240" y="1584"/>
            <a:chExt cx="4088" cy="2286"/>
          </a:xfrm>
        </p:grpSpPr>
        <p:sp>
          <p:nvSpPr>
            <p:cNvPr id="26630" name="Text Box 6">
              <a:extLst>
                <a:ext uri="{FF2B5EF4-FFF2-40B4-BE49-F238E27FC236}">
                  <a16:creationId xmlns:a16="http://schemas.microsoft.com/office/drawing/2014/main" id="{D830C148-6C68-46EC-8B70-2634FE1F1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6633" name="Picture 9">
              <a:extLst>
                <a:ext uri="{FF2B5EF4-FFF2-40B4-BE49-F238E27FC236}">
                  <a16:creationId xmlns:a16="http://schemas.microsoft.com/office/drawing/2014/main" id="{7D46A335-93A2-45BF-AFF1-4CF7E203FE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584"/>
              <a:ext cx="1400" cy="2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2C7AAD3-814E-4A33-BE6F-020FE13BB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23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E74CAD8B-0959-4AB2-B78F-33290CE1E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7656" name="Picture 8">
            <a:extLst>
              <a:ext uri="{FF2B5EF4-FFF2-40B4-BE49-F238E27FC236}">
                <a16:creationId xmlns:a16="http://schemas.microsoft.com/office/drawing/2014/main" id="{63F86F58-CBA3-4FF6-B2E4-FF78A922A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38400"/>
            <a:ext cx="216852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58" name="Group 10">
            <a:extLst>
              <a:ext uri="{FF2B5EF4-FFF2-40B4-BE49-F238E27FC236}">
                <a16:creationId xmlns:a16="http://schemas.microsoft.com/office/drawing/2014/main" id="{A0E133A2-D048-4635-9AD9-90CEDE3245B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6896100" cy="3543300"/>
            <a:chOff x="240" y="1536"/>
            <a:chExt cx="4344" cy="2232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D1EBDC81-1018-4737-BF22-BE9EA8B090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7657" name="Picture 9">
              <a:extLst>
                <a:ext uri="{FF2B5EF4-FFF2-40B4-BE49-F238E27FC236}">
                  <a16:creationId xmlns:a16="http://schemas.microsoft.com/office/drawing/2014/main" id="{A953AEFE-B6BE-42E4-AB9A-752E56422E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536"/>
              <a:ext cx="1656" cy="2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D49B14A-6E4A-402F-863E-084160ACB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24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79785F59-60B9-4044-A2D8-B41465EE5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8680" name="Picture 8">
            <a:extLst>
              <a:ext uri="{FF2B5EF4-FFF2-40B4-BE49-F238E27FC236}">
                <a16:creationId xmlns:a16="http://schemas.microsoft.com/office/drawing/2014/main" id="{459D3DB9-CD25-4D6C-84C9-51E69D2AB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38400"/>
            <a:ext cx="216852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682" name="Group 10">
            <a:extLst>
              <a:ext uri="{FF2B5EF4-FFF2-40B4-BE49-F238E27FC236}">
                <a16:creationId xmlns:a16="http://schemas.microsoft.com/office/drawing/2014/main" id="{6F683303-7CDF-4472-8F24-3F11406F7F6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7048500" cy="3543300"/>
            <a:chOff x="240" y="1536"/>
            <a:chExt cx="4440" cy="2232"/>
          </a:xfrm>
        </p:grpSpPr>
        <p:sp>
          <p:nvSpPr>
            <p:cNvPr id="28678" name="Text Box 6">
              <a:extLst>
                <a:ext uri="{FF2B5EF4-FFF2-40B4-BE49-F238E27FC236}">
                  <a16:creationId xmlns:a16="http://schemas.microsoft.com/office/drawing/2014/main" id="{8EDE6204-BCA2-447D-8F44-11A8FA3B1B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8681" name="Picture 9">
              <a:extLst>
                <a:ext uri="{FF2B5EF4-FFF2-40B4-BE49-F238E27FC236}">
                  <a16:creationId xmlns:a16="http://schemas.microsoft.com/office/drawing/2014/main" id="{00E3EC7F-A26F-4D52-A744-74E72F3B26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536"/>
              <a:ext cx="1656" cy="2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D005FD7-32BA-41FD-AB39-C699C39A9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25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34B4A8DB-2976-494E-A77C-7DA58781A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29704" name="Picture 8">
            <a:extLst>
              <a:ext uri="{FF2B5EF4-FFF2-40B4-BE49-F238E27FC236}">
                <a16:creationId xmlns:a16="http://schemas.microsoft.com/office/drawing/2014/main" id="{E501CBA2-4B5F-4773-8029-CAC229017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14600"/>
            <a:ext cx="2319338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706" name="Group 10">
            <a:extLst>
              <a:ext uri="{FF2B5EF4-FFF2-40B4-BE49-F238E27FC236}">
                <a16:creationId xmlns:a16="http://schemas.microsoft.com/office/drawing/2014/main" id="{6015427F-297C-40FF-B9A4-A0D4A619C44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7705725" cy="4387850"/>
            <a:chOff x="240" y="1200"/>
            <a:chExt cx="4854" cy="2764"/>
          </a:xfrm>
        </p:grpSpPr>
        <p:sp>
          <p:nvSpPr>
            <p:cNvPr id="29702" name="Text Box 6">
              <a:extLst>
                <a:ext uri="{FF2B5EF4-FFF2-40B4-BE49-F238E27FC236}">
                  <a16:creationId xmlns:a16="http://schemas.microsoft.com/office/drawing/2014/main" id="{B8912022-3CE0-4B37-91CE-CE09C4421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29705" name="Picture 9">
              <a:extLst>
                <a:ext uri="{FF2B5EF4-FFF2-40B4-BE49-F238E27FC236}">
                  <a16:creationId xmlns:a16="http://schemas.microsoft.com/office/drawing/2014/main" id="{FA14E661-2A0A-4BCF-BFAA-BE46F4E89F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200"/>
              <a:ext cx="2262" cy="2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0B68DBE-834B-4A00-8CE1-10B06CCAF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26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DE366C9A-2DB6-42FA-A9F4-95F7D187A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0728" name="Picture 8">
            <a:extLst>
              <a:ext uri="{FF2B5EF4-FFF2-40B4-BE49-F238E27FC236}">
                <a16:creationId xmlns:a16="http://schemas.microsoft.com/office/drawing/2014/main" id="{DF676D05-5074-4E2A-93BE-705FC7C43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62200"/>
            <a:ext cx="2319338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730" name="Group 10">
            <a:extLst>
              <a:ext uri="{FF2B5EF4-FFF2-40B4-BE49-F238E27FC236}">
                <a16:creationId xmlns:a16="http://schemas.microsoft.com/office/drawing/2014/main" id="{F603535E-7659-42B8-B53B-664A84B1C3B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752600"/>
            <a:ext cx="7858125" cy="4387850"/>
            <a:chOff x="240" y="1104"/>
            <a:chExt cx="4950" cy="2764"/>
          </a:xfrm>
        </p:grpSpPr>
        <p:sp>
          <p:nvSpPr>
            <p:cNvPr id="30726" name="Text Box 6">
              <a:extLst>
                <a:ext uri="{FF2B5EF4-FFF2-40B4-BE49-F238E27FC236}">
                  <a16:creationId xmlns:a16="http://schemas.microsoft.com/office/drawing/2014/main" id="{0C9A3F3E-6D1B-438A-AB3A-A3F035691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0729" name="Picture 9">
              <a:extLst>
                <a:ext uri="{FF2B5EF4-FFF2-40B4-BE49-F238E27FC236}">
                  <a16:creationId xmlns:a16="http://schemas.microsoft.com/office/drawing/2014/main" id="{0D717785-8BCB-43BE-93EE-FA598D23DC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104"/>
              <a:ext cx="2262" cy="2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AD43A1D-0694-44EF-9421-136BF3003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27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FD414A61-E166-4B6C-855B-33E2C10FB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1752" name="Picture 8">
            <a:extLst>
              <a:ext uri="{FF2B5EF4-FFF2-40B4-BE49-F238E27FC236}">
                <a16:creationId xmlns:a16="http://schemas.microsoft.com/office/drawing/2014/main" id="{6CC10439-B2E6-45D2-A6F6-7AB9F574A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2328863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1754" name="Group 10">
            <a:extLst>
              <a:ext uri="{FF2B5EF4-FFF2-40B4-BE49-F238E27FC236}">
                <a16:creationId xmlns:a16="http://schemas.microsoft.com/office/drawing/2014/main" id="{A2E14AD8-B0EB-4E21-9F46-DC49481C64B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7300913" cy="3581400"/>
            <a:chOff x="240" y="1440"/>
            <a:chExt cx="4599" cy="2256"/>
          </a:xfrm>
        </p:grpSpPr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6DC00FCB-25CF-4904-90EF-80D048BF0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1753" name="Picture 9">
              <a:extLst>
                <a:ext uri="{FF2B5EF4-FFF2-40B4-BE49-F238E27FC236}">
                  <a16:creationId xmlns:a16="http://schemas.microsoft.com/office/drawing/2014/main" id="{7FA52D55-AEF0-4052-A778-094B494118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295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90F77EF-DA3A-4F1E-A518-1203921DF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28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D9FCD7D8-B3A3-4BEC-A757-4B885B470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2776" name="Picture 8">
            <a:extLst>
              <a:ext uri="{FF2B5EF4-FFF2-40B4-BE49-F238E27FC236}">
                <a16:creationId xmlns:a16="http://schemas.microsoft.com/office/drawing/2014/main" id="{6240FE32-17F7-4207-9A11-D12FA350D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328863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778" name="Group 10">
            <a:extLst>
              <a:ext uri="{FF2B5EF4-FFF2-40B4-BE49-F238E27FC236}">
                <a16:creationId xmlns:a16="http://schemas.microsoft.com/office/drawing/2014/main" id="{B41E105D-7E2A-43E5-8CC5-54031276810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7605713" cy="3505200"/>
            <a:chOff x="240" y="1488"/>
            <a:chExt cx="4791" cy="2208"/>
          </a:xfrm>
        </p:grpSpPr>
        <p:sp>
          <p:nvSpPr>
            <p:cNvPr id="32774" name="Text Box 6">
              <a:extLst>
                <a:ext uri="{FF2B5EF4-FFF2-40B4-BE49-F238E27FC236}">
                  <a16:creationId xmlns:a16="http://schemas.microsoft.com/office/drawing/2014/main" id="{F9A641FD-A156-44B1-9DE9-B5AFADFAFB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2777" name="Picture 9">
              <a:extLst>
                <a:ext uri="{FF2B5EF4-FFF2-40B4-BE49-F238E27FC236}">
                  <a16:creationId xmlns:a16="http://schemas.microsoft.com/office/drawing/2014/main" id="{D9933EAE-C387-4C13-9BF9-44AA839A01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488"/>
              <a:ext cx="2295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A37264E-293A-4F20-99E1-D8C6DC77B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AE4F42D3-7CE8-4F8F-9DBB-56F69E736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2640013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Text Box 4">
            <a:extLst>
              <a:ext uri="{FF2B5EF4-FFF2-40B4-BE49-F238E27FC236}">
                <a16:creationId xmlns:a16="http://schemas.microsoft.com/office/drawing/2014/main" id="{D73AFE9A-538E-49AC-BBD7-694E8EF19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14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grpSp>
        <p:nvGrpSpPr>
          <p:cNvPr id="4104" name="Group 8">
            <a:extLst>
              <a:ext uri="{FF2B5EF4-FFF2-40B4-BE49-F238E27FC236}">
                <a16:creationId xmlns:a16="http://schemas.microsoft.com/office/drawing/2014/main" id="{B971424B-05FC-4D39-A5A5-37DA492BD88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5519738" cy="3352800"/>
            <a:chOff x="240" y="1584"/>
            <a:chExt cx="3477" cy="2112"/>
          </a:xfrm>
        </p:grpSpPr>
        <p:pic>
          <p:nvPicPr>
            <p:cNvPr id="4102" name="Picture 6">
              <a:extLst>
                <a:ext uri="{FF2B5EF4-FFF2-40B4-BE49-F238E27FC236}">
                  <a16:creationId xmlns:a16="http://schemas.microsoft.com/office/drawing/2014/main" id="{FB0A97AC-64D2-4663-93B6-9C299E6C8B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797" cy="1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03" name="Text Box 7">
              <a:extLst>
                <a:ext uri="{FF2B5EF4-FFF2-40B4-BE49-F238E27FC236}">
                  <a16:creationId xmlns:a16="http://schemas.microsoft.com/office/drawing/2014/main" id="{79B3D1BE-9C62-4C73-B70F-F8BBD313C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3C23609-CA8E-4C67-AE5B-45D39B4CE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29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D129B11C-EED9-48E4-810B-5FDE00590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3800" name="Picture 8">
            <a:extLst>
              <a:ext uri="{FF2B5EF4-FFF2-40B4-BE49-F238E27FC236}">
                <a16:creationId xmlns:a16="http://schemas.microsoft.com/office/drawing/2014/main" id="{BC04F520-7BFF-40C4-B041-77954BDA3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2265363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802" name="Group 10">
            <a:extLst>
              <a:ext uri="{FF2B5EF4-FFF2-40B4-BE49-F238E27FC236}">
                <a16:creationId xmlns:a16="http://schemas.microsoft.com/office/drawing/2014/main" id="{A80D5219-3D28-44F3-A6E2-B79D4F1555B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7454900" cy="4291013"/>
            <a:chOff x="240" y="1248"/>
            <a:chExt cx="4696" cy="2703"/>
          </a:xfrm>
        </p:grpSpPr>
        <p:sp>
          <p:nvSpPr>
            <p:cNvPr id="33798" name="Text Box 6">
              <a:extLst>
                <a:ext uri="{FF2B5EF4-FFF2-40B4-BE49-F238E27FC236}">
                  <a16:creationId xmlns:a16="http://schemas.microsoft.com/office/drawing/2014/main" id="{1D2AA241-F872-49FE-AD82-DCE8160905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3801" name="Picture 9">
              <a:extLst>
                <a:ext uri="{FF2B5EF4-FFF2-40B4-BE49-F238E27FC236}">
                  <a16:creationId xmlns:a16="http://schemas.microsoft.com/office/drawing/2014/main" id="{0CCE2387-B634-4D0A-8722-D7CAA62263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48"/>
              <a:ext cx="1912" cy="2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F71B150-F655-4E23-AFBD-9C62494F4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30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85C97CA4-1070-4D1D-B259-2BDB3622D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4824" name="Picture 8">
            <a:extLst>
              <a:ext uri="{FF2B5EF4-FFF2-40B4-BE49-F238E27FC236}">
                <a16:creationId xmlns:a16="http://schemas.microsoft.com/office/drawing/2014/main" id="{935F667B-346B-4C6F-8B09-F292F3C05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2265363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826" name="Group 10">
            <a:extLst>
              <a:ext uri="{FF2B5EF4-FFF2-40B4-BE49-F238E27FC236}">
                <a16:creationId xmlns:a16="http://schemas.microsoft.com/office/drawing/2014/main" id="{3CB23456-9873-41F6-A153-8BDE0154001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7454900" cy="4291013"/>
            <a:chOff x="240" y="1200"/>
            <a:chExt cx="4696" cy="2703"/>
          </a:xfrm>
        </p:grpSpPr>
        <p:sp>
          <p:nvSpPr>
            <p:cNvPr id="34822" name="Text Box 6">
              <a:extLst>
                <a:ext uri="{FF2B5EF4-FFF2-40B4-BE49-F238E27FC236}">
                  <a16:creationId xmlns:a16="http://schemas.microsoft.com/office/drawing/2014/main" id="{73B2FE23-CD58-4F44-92AF-182AA5D7E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4825" name="Picture 9">
              <a:extLst>
                <a:ext uri="{FF2B5EF4-FFF2-40B4-BE49-F238E27FC236}">
                  <a16:creationId xmlns:a16="http://schemas.microsoft.com/office/drawing/2014/main" id="{5DE2BEB3-A87B-4A70-B6DD-D6FCA0BC6E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00"/>
              <a:ext cx="1912" cy="27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810D579-0E5E-4576-BFCC-409DC6CD5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31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BC59457D-94DF-43E3-8E66-DDBDA4983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5848" name="Picture 8">
            <a:extLst>
              <a:ext uri="{FF2B5EF4-FFF2-40B4-BE49-F238E27FC236}">
                <a16:creationId xmlns:a16="http://schemas.microsoft.com/office/drawing/2014/main" id="{CE3B32FA-4FDD-4E71-BE22-72DF2C8B7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514600"/>
            <a:ext cx="2287588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50" name="Group 10">
            <a:extLst>
              <a:ext uri="{FF2B5EF4-FFF2-40B4-BE49-F238E27FC236}">
                <a16:creationId xmlns:a16="http://schemas.microsoft.com/office/drawing/2014/main" id="{C347AB5B-739F-4E91-B34F-052E062497C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7880350" cy="3352800"/>
            <a:chOff x="240" y="1584"/>
            <a:chExt cx="4964" cy="2112"/>
          </a:xfrm>
        </p:grpSpPr>
        <p:sp>
          <p:nvSpPr>
            <p:cNvPr id="35846" name="Text Box 6">
              <a:extLst>
                <a:ext uri="{FF2B5EF4-FFF2-40B4-BE49-F238E27FC236}">
                  <a16:creationId xmlns:a16="http://schemas.microsoft.com/office/drawing/2014/main" id="{7CF3EB19-01CE-44FB-978A-51857F0D3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5849" name="Picture 9">
              <a:extLst>
                <a:ext uri="{FF2B5EF4-FFF2-40B4-BE49-F238E27FC236}">
                  <a16:creationId xmlns:a16="http://schemas.microsoft.com/office/drawing/2014/main" id="{A1A07C2F-D990-44F4-9A1A-42F4CCFAC5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1584"/>
              <a:ext cx="2228" cy="1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4A98B73-CF4B-4D69-A8D9-2229ECA63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32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370A620C-C95A-474E-BF62-16E9F3C27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36872" name="Picture 8">
            <a:extLst>
              <a:ext uri="{FF2B5EF4-FFF2-40B4-BE49-F238E27FC236}">
                <a16:creationId xmlns:a16="http://schemas.microsoft.com/office/drawing/2014/main" id="{5B107A12-FB2A-4F36-A666-034099358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2287588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74" name="Group 10">
            <a:extLst>
              <a:ext uri="{FF2B5EF4-FFF2-40B4-BE49-F238E27FC236}">
                <a16:creationId xmlns:a16="http://schemas.microsoft.com/office/drawing/2014/main" id="{81161033-A51A-400A-93C9-03177E0EC9D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14600"/>
            <a:ext cx="7727950" cy="3352800"/>
            <a:chOff x="240" y="1584"/>
            <a:chExt cx="4868" cy="2112"/>
          </a:xfrm>
        </p:grpSpPr>
        <p:sp>
          <p:nvSpPr>
            <p:cNvPr id="36870" name="Text Box 6">
              <a:extLst>
                <a:ext uri="{FF2B5EF4-FFF2-40B4-BE49-F238E27FC236}">
                  <a16:creationId xmlns:a16="http://schemas.microsoft.com/office/drawing/2014/main" id="{8FC7EA1F-75DA-442F-BF6B-52A58397B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6873" name="Picture 9">
              <a:extLst>
                <a:ext uri="{FF2B5EF4-FFF2-40B4-BE49-F238E27FC236}">
                  <a16:creationId xmlns:a16="http://schemas.microsoft.com/office/drawing/2014/main" id="{C183B9DA-AA75-4A4F-B1AD-37ED3ED43A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584"/>
              <a:ext cx="2228" cy="1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342A93B-B359-413B-9683-9153542FF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33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136BB09D-6C67-449B-8385-548AE9BE8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37897" name="Picture 9">
            <a:extLst>
              <a:ext uri="{FF2B5EF4-FFF2-40B4-BE49-F238E27FC236}">
                <a16:creationId xmlns:a16="http://schemas.microsoft.com/office/drawing/2014/main" id="{9BD77B03-98CD-459F-8272-096E409E0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23082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899" name="Group 11">
            <a:extLst>
              <a:ext uri="{FF2B5EF4-FFF2-40B4-BE49-F238E27FC236}">
                <a16:creationId xmlns:a16="http://schemas.microsoft.com/office/drawing/2014/main" id="{BEDF7439-2D40-4B24-A649-DCAAD6616E4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6669088" cy="3962400"/>
            <a:chOff x="432" y="1344"/>
            <a:chExt cx="4201" cy="2496"/>
          </a:xfrm>
        </p:grpSpPr>
        <p:sp>
          <p:nvSpPr>
            <p:cNvPr id="37894" name="Text Box 6">
              <a:extLst>
                <a:ext uri="{FF2B5EF4-FFF2-40B4-BE49-F238E27FC236}">
                  <a16:creationId xmlns:a16="http://schemas.microsoft.com/office/drawing/2014/main" id="{84837387-E733-4536-A69B-6BD433E05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37898" name="Picture 10">
              <a:extLst>
                <a:ext uri="{FF2B5EF4-FFF2-40B4-BE49-F238E27FC236}">
                  <a16:creationId xmlns:a16="http://schemas.microsoft.com/office/drawing/2014/main" id="{77872FC3-4B70-4536-8882-773ACA658D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344"/>
              <a:ext cx="1609" cy="2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E252D78-00D2-4382-BA8C-86F04E6E9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AAFA6D47-8393-4365-ACCB-A11D6B856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0968" name="Picture 8">
            <a:extLst>
              <a:ext uri="{FF2B5EF4-FFF2-40B4-BE49-F238E27FC236}">
                <a16:creationId xmlns:a16="http://schemas.microsoft.com/office/drawing/2014/main" id="{1FA9A6B8-40DD-4AF4-B69F-F651A6EC1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352800"/>
            <a:ext cx="23082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970" name="Group 10">
            <a:extLst>
              <a:ext uri="{FF2B5EF4-FFF2-40B4-BE49-F238E27FC236}">
                <a16:creationId xmlns:a16="http://schemas.microsoft.com/office/drawing/2014/main" id="{D578CE28-D994-4223-B77E-58A0980B2D5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6745288" cy="3962400"/>
            <a:chOff x="432" y="1344"/>
            <a:chExt cx="4249" cy="2496"/>
          </a:xfrm>
        </p:grpSpPr>
        <p:sp>
          <p:nvSpPr>
            <p:cNvPr id="40966" name="Text Box 6">
              <a:extLst>
                <a:ext uri="{FF2B5EF4-FFF2-40B4-BE49-F238E27FC236}">
                  <a16:creationId xmlns:a16="http://schemas.microsoft.com/office/drawing/2014/main" id="{2616AEB0-2CE8-49E0-8496-F8264396CA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0969" name="Picture 9">
              <a:extLst>
                <a:ext uri="{FF2B5EF4-FFF2-40B4-BE49-F238E27FC236}">
                  <a16:creationId xmlns:a16="http://schemas.microsoft.com/office/drawing/2014/main" id="{2610C7C8-6EC8-4514-9232-C81EAF097C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344"/>
              <a:ext cx="1609" cy="2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05DBD4C-5D4F-443C-953B-2889F47FD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4A42DF46-32FE-4EA4-BC29-F7B1B5EE2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1992" name="Picture 8">
            <a:extLst>
              <a:ext uri="{FF2B5EF4-FFF2-40B4-BE49-F238E27FC236}">
                <a16:creationId xmlns:a16="http://schemas.microsoft.com/office/drawing/2014/main" id="{26C06EAF-EB46-4E74-AC32-2DC9F1CBE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048000"/>
            <a:ext cx="2255838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994" name="Group 10">
            <a:extLst>
              <a:ext uri="{FF2B5EF4-FFF2-40B4-BE49-F238E27FC236}">
                <a16:creationId xmlns:a16="http://schemas.microsoft.com/office/drawing/2014/main" id="{19356089-FFA1-434E-9999-5B371692E7C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7540625" cy="3048000"/>
            <a:chOff x="432" y="1920"/>
            <a:chExt cx="4750" cy="1920"/>
          </a:xfrm>
        </p:grpSpPr>
        <p:sp>
          <p:nvSpPr>
            <p:cNvPr id="41990" name="Text Box 6">
              <a:extLst>
                <a:ext uri="{FF2B5EF4-FFF2-40B4-BE49-F238E27FC236}">
                  <a16:creationId xmlns:a16="http://schemas.microsoft.com/office/drawing/2014/main" id="{1FB4252D-45C7-4345-8537-D26532EFF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1993" name="Picture 9">
              <a:extLst>
                <a:ext uri="{FF2B5EF4-FFF2-40B4-BE49-F238E27FC236}">
                  <a16:creationId xmlns:a16="http://schemas.microsoft.com/office/drawing/2014/main" id="{1015A20A-3B08-45A7-BACC-84AAD5DB49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920"/>
              <a:ext cx="3022" cy="1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830C9BC-914D-4836-9BF0-BC8A2BAF9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9B1A5A2B-22A0-4451-A41B-6E126ABDA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3016" name="Picture 8">
            <a:extLst>
              <a:ext uri="{FF2B5EF4-FFF2-40B4-BE49-F238E27FC236}">
                <a16:creationId xmlns:a16="http://schemas.microsoft.com/office/drawing/2014/main" id="{00B7AD89-055B-4B5D-9DCE-AAB683EE9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95600"/>
            <a:ext cx="2255838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018" name="Group 10">
            <a:extLst>
              <a:ext uri="{FF2B5EF4-FFF2-40B4-BE49-F238E27FC236}">
                <a16:creationId xmlns:a16="http://schemas.microsoft.com/office/drawing/2014/main" id="{FCEA78C9-8A12-4096-9977-1D67B7DE03C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895600"/>
            <a:ext cx="7769225" cy="3200400"/>
            <a:chOff x="432" y="1824"/>
            <a:chExt cx="4894" cy="2016"/>
          </a:xfrm>
        </p:grpSpPr>
        <p:sp>
          <p:nvSpPr>
            <p:cNvPr id="43014" name="Text Box 6">
              <a:extLst>
                <a:ext uri="{FF2B5EF4-FFF2-40B4-BE49-F238E27FC236}">
                  <a16:creationId xmlns:a16="http://schemas.microsoft.com/office/drawing/2014/main" id="{43582EBD-3B79-497F-900C-D0951C7E3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3017" name="Picture 9">
              <a:extLst>
                <a:ext uri="{FF2B5EF4-FFF2-40B4-BE49-F238E27FC236}">
                  <a16:creationId xmlns:a16="http://schemas.microsoft.com/office/drawing/2014/main" id="{7C14F129-3E03-43F6-A85C-8C304C5363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824"/>
              <a:ext cx="3022" cy="1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8C4A0CC-5413-416D-810D-3BD9A78FF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5A55B3CF-1C16-416C-94D1-E95E4031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4040" name="Picture 8">
            <a:extLst>
              <a:ext uri="{FF2B5EF4-FFF2-40B4-BE49-F238E27FC236}">
                <a16:creationId xmlns:a16="http://schemas.microsoft.com/office/drawing/2014/main" id="{D1D5589D-DE7B-421A-827D-73642EDF6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971800"/>
            <a:ext cx="2319338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042" name="Group 10">
            <a:extLst>
              <a:ext uri="{FF2B5EF4-FFF2-40B4-BE49-F238E27FC236}">
                <a16:creationId xmlns:a16="http://schemas.microsoft.com/office/drawing/2014/main" id="{5D4A2E2A-5849-4BA1-AB93-E29F03E6A5A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971800"/>
            <a:ext cx="8380413" cy="3124200"/>
            <a:chOff x="432" y="1872"/>
            <a:chExt cx="5279" cy="1968"/>
          </a:xfrm>
        </p:grpSpPr>
        <p:sp>
          <p:nvSpPr>
            <p:cNvPr id="44038" name="Text Box 6">
              <a:extLst>
                <a:ext uri="{FF2B5EF4-FFF2-40B4-BE49-F238E27FC236}">
                  <a16:creationId xmlns:a16="http://schemas.microsoft.com/office/drawing/2014/main" id="{C5ACE4D0-55B7-4AAB-A079-D57A9D76A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4041" name="Picture 9">
              <a:extLst>
                <a:ext uri="{FF2B5EF4-FFF2-40B4-BE49-F238E27FC236}">
                  <a16:creationId xmlns:a16="http://schemas.microsoft.com/office/drawing/2014/main" id="{36BEA7EF-F4CB-465A-98D7-52B39A46AC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872"/>
              <a:ext cx="3791" cy="1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4AC8038-871D-4D76-A6C2-A462C7AEA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E090360D-6318-40BF-97D8-83F06E26E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5064" name="Picture 8">
            <a:extLst>
              <a:ext uri="{FF2B5EF4-FFF2-40B4-BE49-F238E27FC236}">
                <a16:creationId xmlns:a16="http://schemas.microsoft.com/office/drawing/2014/main" id="{757E15D0-54EF-4A02-ADD1-A46A96257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19400"/>
            <a:ext cx="2319338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067" name="Group 11">
            <a:extLst>
              <a:ext uri="{FF2B5EF4-FFF2-40B4-BE49-F238E27FC236}">
                <a16:creationId xmlns:a16="http://schemas.microsoft.com/office/drawing/2014/main" id="{0A187FCF-CFEA-4FD0-841D-A7CED17901D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819400"/>
            <a:ext cx="8304213" cy="3276600"/>
            <a:chOff x="432" y="1776"/>
            <a:chExt cx="5231" cy="2064"/>
          </a:xfrm>
        </p:grpSpPr>
        <p:sp>
          <p:nvSpPr>
            <p:cNvPr id="45062" name="Text Box 6">
              <a:extLst>
                <a:ext uri="{FF2B5EF4-FFF2-40B4-BE49-F238E27FC236}">
                  <a16:creationId xmlns:a16="http://schemas.microsoft.com/office/drawing/2014/main" id="{BF43DF0C-B01E-4E5A-9617-E72383465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5065" name="Picture 9">
              <a:extLst>
                <a:ext uri="{FF2B5EF4-FFF2-40B4-BE49-F238E27FC236}">
                  <a16:creationId xmlns:a16="http://schemas.microsoft.com/office/drawing/2014/main" id="{A3FBDC40-52B6-419F-BAC3-372A73C850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776"/>
              <a:ext cx="3791" cy="1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DF616F-2A55-4CB1-9B55-D4394E2C9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42689A37-9E2D-4FBD-8F2A-66C4B749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7177" name="Picture 9">
            <a:extLst>
              <a:ext uri="{FF2B5EF4-FFF2-40B4-BE49-F238E27FC236}">
                <a16:creationId xmlns:a16="http://schemas.microsoft.com/office/drawing/2014/main" id="{6802422D-3E12-4EC4-B184-E1D6087CB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256540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80" name="Group 12">
            <a:extLst>
              <a:ext uri="{FF2B5EF4-FFF2-40B4-BE49-F238E27FC236}">
                <a16:creationId xmlns:a16="http://schemas.microsoft.com/office/drawing/2014/main" id="{B9851C26-FE54-4674-915A-5D8D925AB8E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7185025" cy="3886200"/>
            <a:chOff x="240" y="1248"/>
            <a:chExt cx="4526" cy="2448"/>
          </a:xfrm>
        </p:grpSpPr>
        <p:sp>
          <p:nvSpPr>
            <p:cNvPr id="7175" name="Text Box 7">
              <a:extLst>
                <a:ext uri="{FF2B5EF4-FFF2-40B4-BE49-F238E27FC236}">
                  <a16:creationId xmlns:a16="http://schemas.microsoft.com/office/drawing/2014/main" id="{DD2499BD-1269-4FE8-9369-CE5EDC81F0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7178" name="Picture 10">
              <a:extLst>
                <a:ext uri="{FF2B5EF4-FFF2-40B4-BE49-F238E27FC236}">
                  <a16:creationId xmlns:a16="http://schemas.microsoft.com/office/drawing/2014/main" id="{2566B243-3BBA-4175-AFCF-A0B0685FA8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48"/>
              <a:ext cx="2894" cy="1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DB6177A-264D-4290-B8F9-A9F10896B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r>
              <a:rPr lang="ru-RU" altLang="ru-RU" sz="28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85438EEE-061C-48AD-9BCD-E436296C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6088" name="Picture 8">
            <a:extLst>
              <a:ext uri="{FF2B5EF4-FFF2-40B4-BE49-F238E27FC236}">
                <a16:creationId xmlns:a16="http://schemas.microsoft.com/office/drawing/2014/main" id="{A260BB0D-7F46-40A0-8864-ACBD11411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90800"/>
            <a:ext cx="2297113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6090" name="Group 10">
            <a:extLst>
              <a:ext uri="{FF2B5EF4-FFF2-40B4-BE49-F238E27FC236}">
                <a16:creationId xmlns:a16="http://schemas.microsoft.com/office/drawing/2014/main" id="{DAC650E8-44F9-4AAC-9283-FB84DCEAA17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590800"/>
            <a:ext cx="7586663" cy="3505200"/>
            <a:chOff x="432" y="1632"/>
            <a:chExt cx="4779" cy="2208"/>
          </a:xfrm>
        </p:grpSpPr>
        <p:sp>
          <p:nvSpPr>
            <p:cNvPr id="46086" name="Text Box 6">
              <a:extLst>
                <a:ext uri="{FF2B5EF4-FFF2-40B4-BE49-F238E27FC236}">
                  <a16:creationId xmlns:a16="http://schemas.microsoft.com/office/drawing/2014/main" id="{0F6D4DF9-9C0E-4137-A087-DF57B9C531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6089" name="Picture 9">
              <a:extLst>
                <a:ext uri="{FF2B5EF4-FFF2-40B4-BE49-F238E27FC236}">
                  <a16:creationId xmlns:a16="http://schemas.microsoft.com/office/drawing/2014/main" id="{44258400-9CDE-4EBA-AFAF-5A4B43239F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632"/>
              <a:ext cx="2571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B823257-A83F-4930-850D-A7FB8AAA6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40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16B4F30A-0976-4225-A865-C4FC2BD08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7112" name="Picture 8">
            <a:extLst>
              <a:ext uri="{FF2B5EF4-FFF2-40B4-BE49-F238E27FC236}">
                <a16:creationId xmlns:a16="http://schemas.microsoft.com/office/drawing/2014/main" id="{7874D25A-B1AC-488B-A79D-38E1BE27B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67000"/>
            <a:ext cx="2297113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14" name="Group 10">
            <a:extLst>
              <a:ext uri="{FF2B5EF4-FFF2-40B4-BE49-F238E27FC236}">
                <a16:creationId xmlns:a16="http://schemas.microsoft.com/office/drawing/2014/main" id="{CCB7728B-34B0-4058-B5B2-2223E7E9E97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667000"/>
            <a:ext cx="7967663" cy="3429000"/>
            <a:chOff x="432" y="1680"/>
            <a:chExt cx="5019" cy="2160"/>
          </a:xfrm>
        </p:grpSpPr>
        <p:sp>
          <p:nvSpPr>
            <p:cNvPr id="47110" name="Text Box 6">
              <a:extLst>
                <a:ext uri="{FF2B5EF4-FFF2-40B4-BE49-F238E27FC236}">
                  <a16:creationId xmlns:a16="http://schemas.microsoft.com/office/drawing/2014/main" id="{2C09EC11-E02F-4B00-9521-824E9DA9F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7113" name="Picture 9">
              <a:extLst>
                <a:ext uri="{FF2B5EF4-FFF2-40B4-BE49-F238E27FC236}">
                  <a16:creationId xmlns:a16="http://schemas.microsoft.com/office/drawing/2014/main" id="{CA26A2E2-E752-476E-854D-0C1C82BF0D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680"/>
              <a:ext cx="2571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0B24342-4FDA-4269-8FBC-38A0B6DF9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41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8177E7A6-F68A-4957-AC26-EE919795F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8136" name="Picture 8">
            <a:extLst>
              <a:ext uri="{FF2B5EF4-FFF2-40B4-BE49-F238E27FC236}">
                <a16:creationId xmlns:a16="http://schemas.microsoft.com/office/drawing/2014/main" id="{C3983BCB-FE93-485E-AC0E-185F9CDF9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667000"/>
            <a:ext cx="221138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138" name="Group 10">
            <a:extLst>
              <a:ext uri="{FF2B5EF4-FFF2-40B4-BE49-F238E27FC236}">
                <a16:creationId xmlns:a16="http://schemas.microsoft.com/office/drawing/2014/main" id="{431AD7DC-CA94-4731-BF5C-96CCE1B4FF5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6904038" cy="4648200"/>
            <a:chOff x="432" y="1344"/>
            <a:chExt cx="4349" cy="2928"/>
          </a:xfrm>
        </p:grpSpPr>
        <p:sp>
          <p:nvSpPr>
            <p:cNvPr id="48134" name="Text Box 6">
              <a:extLst>
                <a:ext uri="{FF2B5EF4-FFF2-40B4-BE49-F238E27FC236}">
                  <a16:creationId xmlns:a16="http://schemas.microsoft.com/office/drawing/2014/main" id="{0D135CEC-7D3F-45FD-9697-A15B00881E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8137" name="Picture 9">
              <a:extLst>
                <a:ext uri="{FF2B5EF4-FFF2-40B4-BE49-F238E27FC236}">
                  <a16:creationId xmlns:a16="http://schemas.microsoft.com/office/drawing/2014/main" id="{77BBC051-3553-4161-B4E0-46E2CFAB63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344"/>
              <a:ext cx="1613" cy="2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576AD6F-FDA3-445C-9F91-7952F9C4F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42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AF85E896-2547-4E98-9484-A817120E5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49160" name="Picture 8">
            <a:extLst>
              <a:ext uri="{FF2B5EF4-FFF2-40B4-BE49-F238E27FC236}">
                <a16:creationId xmlns:a16="http://schemas.microsoft.com/office/drawing/2014/main" id="{30517284-0A7C-49B3-A3F5-0602D1A1E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743200"/>
            <a:ext cx="221138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162" name="Group 10">
            <a:extLst>
              <a:ext uri="{FF2B5EF4-FFF2-40B4-BE49-F238E27FC236}">
                <a16:creationId xmlns:a16="http://schemas.microsoft.com/office/drawing/2014/main" id="{6C0D9D91-B81D-4785-AE09-86153807993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86000"/>
            <a:ext cx="6740525" cy="4352925"/>
            <a:chOff x="432" y="1440"/>
            <a:chExt cx="4246" cy="2742"/>
          </a:xfrm>
        </p:grpSpPr>
        <p:sp>
          <p:nvSpPr>
            <p:cNvPr id="49158" name="Text Box 6">
              <a:extLst>
                <a:ext uri="{FF2B5EF4-FFF2-40B4-BE49-F238E27FC236}">
                  <a16:creationId xmlns:a16="http://schemas.microsoft.com/office/drawing/2014/main" id="{8967363A-C2B1-4DB0-858B-D8B6BD713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49161" name="Picture 9">
              <a:extLst>
                <a:ext uri="{FF2B5EF4-FFF2-40B4-BE49-F238E27FC236}">
                  <a16:creationId xmlns:a16="http://schemas.microsoft.com/office/drawing/2014/main" id="{209DB63C-8F2F-4C6E-AAFA-361D734566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440"/>
              <a:ext cx="1510" cy="27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57FE1D2-0B5E-444A-AA9E-D13B1548A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43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91203C7C-1609-4F8D-A4B9-B8738DE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0185" name="Picture 9">
            <a:extLst>
              <a:ext uri="{FF2B5EF4-FFF2-40B4-BE49-F238E27FC236}">
                <a16:creationId xmlns:a16="http://schemas.microsoft.com/office/drawing/2014/main" id="{6A852DE3-57D3-464C-B9E1-00E5AA503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52800"/>
            <a:ext cx="2105025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187" name="Group 11">
            <a:extLst>
              <a:ext uri="{FF2B5EF4-FFF2-40B4-BE49-F238E27FC236}">
                <a16:creationId xmlns:a16="http://schemas.microsoft.com/office/drawing/2014/main" id="{3AA2B7D9-B42B-4E93-8AAE-62FB70AF438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09800"/>
            <a:ext cx="7246938" cy="4029075"/>
            <a:chOff x="432" y="1392"/>
            <a:chExt cx="4565" cy="2538"/>
          </a:xfrm>
        </p:grpSpPr>
        <p:sp>
          <p:nvSpPr>
            <p:cNvPr id="50182" name="Text Box 6">
              <a:extLst>
                <a:ext uri="{FF2B5EF4-FFF2-40B4-BE49-F238E27FC236}">
                  <a16:creationId xmlns:a16="http://schemas.microsoft.com/office/drawing/2014/main" id="{5785A383-1B73-42A0-A46D-9D8C2F571A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0186" name="Picture 10">
              <a:extLst>
                <a:ext uri="{FF2B5EF4-FFF2-40B4-BE49-F238E27FC236}">
                  <a16:creationId xmlns:a16="http://schemas.microsoft.com/office/drawing/2014/main" id="{A5BEF4CA-7512-4CB8-B941-7191BD7CB1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392"/>
              <a:ext cx="1925" cy="2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B85BAAF-45C9-4284-8AC2-9934C07E2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44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E34CD5D2-458A-4D24-96DB-8491E9C55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1208" name="Picture 8">
            <a:extLst>
              <a:ext uri="{FF2B5EF4-FFF2-40B4-BE49-F238E27FC236}">
                <a16:creationId xmlns:a16="http://schemas.microsoft.com/office/drawing/2014/main" id="{7298BF01-81E6-4BFC-9F7F-FDB45A61B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76600"/>
            <a:ext cx="2105025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210" name="Group 10">
            <a:extLst>
              <a:ext uri="{FF2B5EF4-FFF2-40B4-BE49-F238E27FC236}">
                <a16:creationId xmlns:a16="http://schemas.microsoft.com/office/drawing/2014/main" id="{3FB4B97D-F3EB-4C23-995A-53081DACA2A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09800"/>
            <a:ext cx="7475538" cy="4029075"/>
            <a:chOff x="432" y="1392"/>
            <a:chExt cx="4709" cy="2538"/>
          </a:xfrm>
        </p:grpSpPr>
        <p:sp>
          <p:nvSpPr>
            <p:cNvPr id="51206" name="Text Box 6">
              <a:extLst>
                <a:ext uri="{FF2B5EF4-FFF2-40B4-BE49-F238E27FC236}">
                  <a16:creationId xmlns:a16="http://schemas.microsoft.com/office/drawing/2014/main" id="{13493293-8517-4564-BB00-114B3C2EC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1209" name="Picture 9">
              <a:extLst>
                <a:ext uri="{FF2B5EF4-FFF2-40B4-BE49-F238E27FC236}">
                  <a16:creationId xmlns:a16="http://schemas.microsoft.com/office/drawing/2014/main" id="{5591A418-4413-4FC5-91AE-FD870BF87F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392"/>
              <a:ext cx="1925" cy="2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0AB861C-26D7-49DC-9F73-00772ED91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45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666CD1C5-2CD7-42EB-AD5E-403C9AFA3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2232" name="Picture 8">
            <a:extLst>
              <a:ext uri="{FF2B5EF4-FFF2-40B4-BE49-F238E27FC236}">
                <a16:creationId xmlns:a16="http://schemas.microsoft.com/office/drawing/2014/main" id="{3200518F-813E-48BB-B397-BA022FFF4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19400"/>
            <a:ext cx="2297113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34" name="Group 10">
            <a:extLst>
              <a:ext uri="{FF2B5EF4-FFF2-40B4-BE49-F238E27FC236}">
                <a16:creationId xmlns:a16="http://schemas.microsoft.com/office/drawing/2014/main" id="{795F56CC-2DC7-4175-9334-3E5886D3857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743200"/>
            <a:ext cx="7202488" cy="3352800"/>
            <a:chOff x="432" y="1728"/>
            <a:chExt cx="4537" cy="2112"/>
          </a:xfrm>
        </p:grpSpPr>
        <p:sp>
          <p:nvSpPr>
            <p:cNvPr id="52230" name="Text Box 6">
              <a:extLst>
                <a:ext uri="{FF2B5EF4-FFF2-40B4-BE49-F238E27FC236}">
                  <a16:creationId xmlns:a16="http://schemas.microsoft.com/office/drawing/2014/main" id="{92447C3C-5F09-4D19-BB36-EB6ED3004F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2233" name="Picture 9">
              <a:extLst>
                <a:ext uri="{FF2B5EF4-FFF2-40B4-BE49-F238E27FC236}">
                  <a16:creationId xmlns:a16="http://schemas.microsoft.com/office/drawing/2014/main" id="{649F0FA1-31BD-4240-B839-3AA97BD78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728"/>
              <a:ext cx="1945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4A89F3D-87E5-4EDE-9FB6-D9C5C0512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46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7BB2373B-EF9C-4CE1-9A1A-1DAA906FD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3256" name="Picture 8">
            <a:extLst>
              <a:ext uri="{FF2B5EF4-FFF2-40B4-BE49-F238E27FC236}">
                <a16:creationId xmlns:a16="http://schemas.microsoft.com/office/drawing/2014/main" id="{176F43ED-77E1-4BD3-9770-8E9900825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2297113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258" name="Group 10">
            <a:extLst>
              <a:ext uri="{FF2B5EF4-FFF2-40B4-BE49-F238E27FC236}">
                <a16:creationId xmlns:a16="http://schemas.microsoft.com/office/drawing/2014/main" id="{CD6C09AF-0855-4A81-9202-C9A72EBC04C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895600"/>
            <a:ext cx="7278688" cy="3200400"/>
            <a:chOff x="432" y="1824"/>
            <a:chExt cx="4585" cy="2016"/>
          </a:xfrm>
        </p:grpSpPr>
        <p:sp>
          <p:nvSpPr>
            <p:cNvPr id="53254" name="Text Box 6">
              <a:extLst>
                <a:ext uri="{FF2B5EF4-FFF2-40B4-BE49-F238E27FC236}">
                  <a16:creationId xmlns:a16="http://schemas.microsoft.com/office/drawing/2014/main" id="{81D179F3-80B8-4372-B243-BCF764FD3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3257" name="Picture 9">
              <a:extLst>
                <a:ext uri="{FF2B5EF4-FFF2-40B4-BE49-F238E27FC236}">
                  <a16:creationId xmlns:a16="http://schemas.microsoft.com/office/drawing/2014/main" id="{0788CA57-4E71-4ABD-8221-4973466811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824"/>
              <a:ext cx="1945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D6788C5-E7FC-4203-9E83-3BF820AD9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47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D4A796C4-71CB-4EC8-8D7D-FA76F0999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4280" name="Picture 8">
            <a:extLst>
              <a:ext uri="{FF2B5EF4-FFF2-40B4-BE49-F238E27FC236}">
                <a16:creationId xmlns:a16="http://schemas.microsoft.com/office/drawing/2014/main" id="{5AA95155-66DF-4181-9887-41796F4E4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048000"/>
            <a:ext cx="21590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282" name="Group 10">
            <a:extLst>
              <a:ext uri="{FF2B5EF4-FFF2-40B4-BE49-F238E27FC236}">
                <a16:creationId xmlns:a16="http://schemas.microsoft.com/office/drawing/2014/main" id="{A9A4E370-A9D9-4057-B0EA-41BD609D480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7351713" cy="3962400"/>
            <a:chOff x="432" y="1344"/>
            <a:chExt cx="4631" cy="2496"/>
          </a:xfrm>
        </p:grpSpPr>
        <p:sp>
          <p:nvSpPr>
            <p:cNvPr id="54278" name="Text Box 6">
              <a:extLst>
                <a:ext uri="{FF2B5EF4-FFF2-40B4-BE49-F238E27FC236}">
                  <a16:creationId xmlns:a16="http://schemas.microsoft.com/office/drawing/2014/main" id="{A440831D-82DD-458B-A3A9-184D39430B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4281" name="Picture 9">
              <a:extLst>
                <a:ext uri="{FF2B5EF4-FFF2-40B4-BE49-F238E27FC236}">
                  <a16:creationId xmlns:a16="http://schemas.microsoft.com/office/drawing/2014/main" id="{80AED6C2-B9AA-4A6F-A01D-7AF7215349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344"/>
              <a:ext cx="2039" cy="2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87C0E82-6411-40E7-8679-86FD8F3E1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48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93955BB7-B964-4969-A878-F91F7256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5304" name="Picture 8">
            <a:extLst>
              <a:ext uri="{FF2B5EF4-FFF2-40B4-BE49-F238E27FC236}">
                <a16:creationId xmlns:a16="http://schemas.microsoft.com/office/drawing/2014/main" id="{C5AF8ABD-E58C-40C7-A24B-F93AD1AD3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124200"/>
            <a:ext cx="1981200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306" name="Group 10">
            <a:extLst>
              <a:ext uri="{FF2B5EF4-FFF2-40B4-BE49-F238E27FC236}">
                <a16:creationId xmlns:a16="http://schemas.microsoft.com/office/drawing/2014/main" id="{62A37E74-F784-4A20-95AE-EA9A563A1BD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7381875" cy="3962400"/>
            <a:chOff x="432" y="1344"/>
            <a:chExt cx="4650" cy="2496"/>
          </a:xfrm>
        </p:grpSpPr>
        <p:sp>
          <p:nvSpPr>
            <p:cNvPr id="55302" name="Text Box 6">
              <a:extLst>
                <a:ext uri="{FF2B5EF4-FFF2-40B4-BE49-F238E27FC236}">
                  <a16:creationId xmlns:a16="http://schemas.microsoft.com/office/drawing/2014/main" id="{F0D4D0E1-7FDD-4CAF-A88E-D9395494E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5305" name="Picture 9">
              <a:extLst>
                <a:ext uri="{FF2B5EF4-FFF2-40B4-BE49-F238E27FC236}">
                  <a16:creationId xmlns:a16="http://schemas.microsoft.com/office/drawing/2014/main" id="{4E0362A0-435C-4693-912B-4240C16CF7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344"/>
              <a:ext cx="1962" cy="2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CF1D8EA-7C99-44B7-8E6B-425A83387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4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4114BDB-F78A-48D6-A4A6-0346711C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8200" name="Picture 8">
            <a:extLst>
              <a:ext uri="{FF2B5EF4-FFF2-40B4-BE49-F238E27FC236}">
                <a16:creationId xmlns:a16="http://schemas.microsoft.com/office/drawing/2014/main" id="{7EFD68F5-9BCB-460A-B20C-380A4565A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590800"/>
            <a:ext cx="256540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202" name="Group 10">
            <a:extLst>
              <a:ext uri="{FF2B5EF4-FFF2-40B4-BE49-F238E27FC236}">
                <a16:creationId xmlns:a16="http://schemas.microsoft.com/office/drawing/2014/main" id="{B66B9DF0-B778-4AC7-BB1F-D38D556228F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8175625" cy="3886200"/>
            <a:chOff x="240" y="1248"/>
            <a:chExt cx="5150" cy="2448"/>
          </a:xfrm>
        </p:grpSpPr>
        <p:sp>
          <p:nvSpPr>
            <p:cNvPr id="8198" name="Text Box 6">
              <a:extLst>
                <a:ext uri="{FF2B5EF4-FFF2-40B4-BE49-F238E27FC236}">
                  <a16:creationId xmlns:a16="http://schemas.microsoft.com/office/drawing/2014/main" id="{09EA9982-D35C-4D7D-893B-EF637E5CF2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8201" name="Picture 9">
              <a:extLst>
                <a:ext uri="{FF2B5EF4-FFF2-40B4-BE49-F238E27FC236}">
                  <a16:creationId xmlns:a16="http://schemas.microsoft.com/office/drawing/2014/main" id="{D8CEC35B-D15C-427F-B4B4-01C1C0D6AE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248"/>
              <a:ext cx="2894" cy="1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C6024F3-9FE8-4C51-92FA-A357B172A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49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B6E2DBF7-A31D-416A-B776-74332D507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6328" name="Picture 8">
            <a:extLst>
              <a:ext uri="{FF2B5EF4-FFF2-40B4-BE49-F238E27FC236}">
                <a16:creationId xmlns:a16="http://schemas.microsoft.com/office/drawing/2014/main" id="{6C4EEF72-F7C7-4379-8098-98B162896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743200"/>
            <a:ext cx="1828800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330" name="Group 10">
            <a:extLst>
              <a:ext uri="{FF2B5EF4-FFF2-40B4-BE49-F238E27FC236}">
                <a16:creationId xmlns:a16="http://schemas.microsoft.com/office/drawing/2014/main" id="{937215D8-3E94-4190-94F1-FE425EE63BC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09800"/>
            <a:ext cx="6286500" cy="4040188"/>
            <a:chOff x="432" y="1392"/>
            <a:chExt cx="3960" cy="2545"/>
          </a:xfrm>
        </p:grpSpPr>
        <p:sp>
          <p:nvSpPr>
            <p:cNvPr id="56326" name="Text Box 6">
              <a:extLst>
                <a:ext uri="{FF2B5EF4-FFF2-40B4-BE49-F238E27FC236}">
                  <a16:creationId xmlns:a16="http://schemas.microsoft.com/office/drawing/2014/main" id="{DF0FDCEE-B135-4526-8534-EE33B0E57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6329" name="Picture 9">
              <a:extLst>
                <a:ext uri="{FF2B5EF4-FFF2-40B4-BE49-F238E27FC236}">
                  <a16:creationId xmlns:a16="http://schemas.microsoft.com/office/drawing/2014/main" id="{4618AF8A-B9F5-4F4D-8FB6-BBA254CD3D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392"/>
              <a:ext cx="1176" cy="2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D085CCE-FF1B-4748-B6A6-CA82C3585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50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0058F86F-2265-4C8B-9168-511BB813F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7352" name="Picture 8">
            <a:extLst>
              <a:ext uri="{FF2B5EF4-FFF2-40B4-BE49-F238E27FC236}">
                <a16:creationId xmlns:a16="http://schemas.microsoft.com/office/drawing/2014/main" id="{FBF33CAD-729D-46D6-A13B-669CF513C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90800"/>
            <a:ext cx="1981200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7355" name="Group 11">
            <a:extLst>
              <a:ext uri="{FF2B5EF4-FFF2-40B4-BE49-F238E27FC236}">
                <a16:creationId xmlns:a16="http://schemas.microsoft.com/office/drawing/2014/main" id="{B39F1774-211E-4CD9-B803-1797D3D972A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86000"/>
            <a:ext cx="6615113" cy="3927475"/>
            <a:chOff x="432" y="1440"/>
            <a:chExt cx="4167" cy="2474"/>
          </a:xfrm>
        </p:grpSpPr>
        <p:sp>
          <p:nvSpPr>
            <p:cNvPr id="57350" name="Text Box 6">
              <a:extLst>
                <a:ext uri="{FF2B5EF4-FFF2-40B4-BE49-F238E27FC236}">
                  <a16:creationId xmlns:a16="http://schemas.microsoft.com/office/drawing/2014/main" id="{4CC96979-7BC7-4F0E-A0DC-23795DEFA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7354" name="Picture 10">
              <a:extLst>
                <a:ext uri="{FF2B5EF4-FFF2-40B4-BE49-F238E27FC236}">
                  <a16:creationId xmlns:a16="http://schemas.microsoft.com/office/drawing/2014/main" id="{ECEFCE00-9DDD-4E84-AC5D-4D2A9A36A4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1440"/>
              <a:ext cx="1143" cy="2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31BF0BB6-2A1C-4371-A1E3-7726CC1C42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51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F241A650-27B0-4E88-9BAC-9D7089729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8376" name="Picture 8">
            <a:extLst>
              <a:ext uri="{FF2B5EF4-FFF2-40B4-BE49-F238E27FC236}">
                <a16:creationId xmlns:a16="http://schemas.microsoft.com/office/drawing/2014/main" id="{350EF29E-5058-4046-A79A-EB645B984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13677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8378" name="Group 10">
            <a:extLst>
              <a:ext uri="{FF2B5EF4-FFF2-40B4-BE49-F238E27FC236}">
                <a16:creationId xmlns:a16="http://schemas.microsoft.com/office/drawing/2014/main" id="{51A72049-CAA2-4372-82EA-C59033D441F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86000"/>
            <a:ext cx="8077200" cy="3810000"/>
            <a:chOff x="432" y="1440"/>
            <a:chExt cx="5088" cy="2400"/>
          </a:xfrm>
        </p:grpSpPr>
        <p:sp>
          <p:nvSpPr>
            <p:cNvPr id="58374" name="Text Box 6">
              <a:extLst>
                <a:ext uri="{FF2B5EF4-FFF2-40B4-BE49-F238E27FC236}">
                  <a16:creationId xmlns:a16="http://schemas.microsoft.com/office/drawing/2014/main" id="{96536D77-B185-45A8-BA6C-EF6E51711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8377" name="Picture 9">
              <a:extLst>
                <a:ext uri="{FF2B5EF4-FFF2-40B4-BE49-F238E27FC236}">
                  <a16:creationId xmlns:a16="http://schemas.microsoft.com/office/drawing/2014/main" id="{80F34E63-932D-4C3F-B87E-FD00FD3DF4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440"/>
              <a:ext cx="3360" cy="1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29FB81D-A988-4C06-97A1-DE8175912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52</a:t>
            </a: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3F257DAC-555A-4AC2-B9B6-47BDC08FB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59400" name="Picture 8">
            <a:extLst>
              <a:ext uri="{FF2B5EF4-FFF2-40B4-BE49-F238E27FC236}">
                <a16:creationId xmlns:a16="http://schemas.microsoft.com/office/drawing/2014/main" id="{24D7C56F-4F8D-4BF0-B98F-348321672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90800"/>
            <a:ext cx="213677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9402" name="Group 10">
            <a:extLst>
              <a:ext uri="{FF2B5EF4-FFF2-40B4-BE49-F238E27FC236}">
                <a16:creationId xmlns:a16="http://schemas.microsoft.com/office/drawing/2014/main" id="{89C36301-752C-4370-B742-93B4C93372C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590800"/>
            <a:ext cx="8153400" cy="3505200"/>
            <a:chOff x="432" y="1632"/>
            <a:chExt cx="5136" cy="2208"/>
          </a:xfrm>
        </p:grpSpPr>
        <p:sp>
          <p:nvSpPr>
            <p:cNvPr id="59398" name="Text Box 6">
              <a:extLst>
                <a:ext uri="{FF2B5EF4-FFF2-40B4-BE49-F238E27FC236}">
                  <a16:creationId xmlns:a16="http://schemas.microsoft.com/office/drawing/2014/main" id="{0282618E-6DB2-48AB-BBA5-4BABFD2C5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59401" name="Picture 9">
              <a:extLst>
                <a:ext uri="{FF2B5EF4-FFF2-40B4-BE49-F238E27FC236}">
                  <a16:creationId xmlns:a16="http://schemas.microsoft.com/office/drawing/2014/main" id="{A2CC4AB4-3155-42F5-92F5-D396F6C9C1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632"/>
              <a:ext cx="3360" cy="1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FE69DAB-60A3-41E6-A1B0-43369597A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53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9355BBBB-4E69-42A6-BCBD-1A6EA7F94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60424" name="Picture 8">
            <a:extLst>
              <a:ext uri="{FF2B5EF4-FFF2-40B4-BE49-F238E27FC236}">
                <a16:creationId xmlns:a16="http://schemas.microsoft.com/office/drawing/2014/main" id="{E0CA2028-32D4-41C3-B855-B2C48752A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86200"/>
            <a:ext cx="1752600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426" name="Group 10">
            <a:extLst>
              <a:ext uri="{FF2B5EF4-FFF2-40B4-BE49-F238E27FC236}">
                <a16:creationId xmlns:a16="http://schemas.microsoft.com/office/drawing/2014/main" id="{293B6D16-DB46-48D0-B107-1F9CE40355E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6146800" cy="4592638"/>
            <a:chOff x="432" y="1344"/>
            <a:chExt cx="3872" cy="2893"/>
          </a:xfrm>
        </p:grpSpPr>
        <p:sp>
          <p:nvSpPr>
            <p:cNvPr id="60422" name="Text Box 6">
              <a:extLst>
                <a:ext uri="{FF2B5EF4-FFF2-40B4-BE49-F238E27FC236}">
                  <a16:creationId xmlns:a16="http://schemas.microsoft.com/office/drawing/2014/main" id="{2A9565D6-6BFA-48F8-8A75-51018496D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60425" name="Picture 9">
              <a:extLst>
                <a:ext uri="{FF2B5EF4-FFF2-40B4-BE49-F238E27FC236}">
                  <a16:creationId xmlns:a16="http://schemas.microsoft.com/office/drawing/2014/main" id="{15DCDD54-EE7D-4F0E-9AF2-D6BD664D61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344"/>
              <a:ext cx="1184" cy="2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42790380-CA6F-479B-89E1-568F54EE3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54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F837A087-53EB-432A-AD14-ED40C2D71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61448" name="Picture 8">
            <a:extLst>
              <a:ext uri="{FF2B5EF4-FFF2-40B4-BE49-F238E27FC236}">
                <a16:creationId xmlns:a16="http://schemas.microsoft.com/office/drawing/2014/main" id="{5111D7CE-E675-46A4-916D-0DA179000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1752600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450" name="Group 10">
            <a:extLst>
              <a:ext uri="{FF2B5EF4-FFF2-40B4-BE49-F238E27FC236}">
                <a16:creationId xmlns:a16="http://schemas.microsoft.com/office/drawing/2014/main" id="{90D8D1ED-B452-4C10-AD16-8EC2E52CAEB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209800"/>
            <a:ext cx="6383338" cy="4241800"/>
            <a:chOff x="432" y="1392"/>
            <a:chExt cx="4021" cy="2672"/>
          </a:xfrm>
        </p:grpSpPr>
        <p:sp>
          <p:nvSpPr>
            <p:cNvPr id="61446" name="Text Box 6">
              <a:extLst>
                <a:ext uri="{FF2B5EF4-FFF2-40B4-BE49-F238E27FC236}">
                  <a16:creationId xmlns:a16="http://schemas.microsoft.com/office/drawing/2014/main" id="{64E06B5E-0CC0-4188-9763-DF7264A82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61449" name="Picture 9">
              <a:extLst>
                <a:ext uri="{FF2B5EF4-FFF2-40B4-BE49-F238E27FC236}">
                  <a16:creationId xmlns:a16="http://schemas.microsoft.com/office/drawing/2014/main" id="{2E931572-DFB6-4811-9A2F-F389BB8262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1392"/>
              <a:ext cx="1093" cy="2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3D3B3AC-8160-465F-9999-1150FEC64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55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6FC21B40-5F91-4BE9-B24D-7CC786D9E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62472" name="Picture 8">
            <a:extLst>
              <a:ext uri="{FF2B5EF4-FFF2-40B4-BE49-F238E27FC236}">
                <a16:creationId xmlns:a16="http://schemas.microsoft.com/office/drawing/2014/main" id="{5230BAC3-47FF-4829-B646-F7B495759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38400"/>
            <a:ext cx="207327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2474" name="Group 10">
            <a:extLst>
              <a:ext uri="{FF2B5EF4-FFF2-40B4-BE49-F238E27FC236}">
                <a16:creationId xmlns:a16="http://schemas.microsoft.com/office/drawing/2014/main" id="{6E86C266-39F4-40ED-8FBA-E5100ED1A02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438400"/>
            <a:ext cx="7685088" cy="3657600"/>
            <a:chOff x="432" y="1536"/>
            <a:chExt cx="4841" cy="2304"/>
          </a:xfrm>
        </p:grpSpPr>
        <p:sp>
          <p:nvSpPr>
            <p:cNvPr id="62470" name="Text Box 6">
              <a:extLst>
                <a:ext uri="{FF2B5EF4-FFF2-40B4-BE49-F238E27FC236}">
                  <a16:creationId xmlns:a16="http://schemas.microsoft.com/office/drawing/2014/main" id="{517A91E7-5A14-4BD9-B1D9-B44CFE433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62473" name="Picture 9">
              <a:extLst>
                <a:ext uri="{FF2B5EF4-FFF2-40B4-BE49-F238E27FC236}">
                  <a16:creationId xmlns:a16="http://schemas.microsoft.com/office/drawing/2014/main" id="{01C66219-7BD4-4F5E-A5A0-54652F6249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536"/>
              <a:ext cx="2969" cy="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423F62E-C509-4800-9B13-D9141A6A9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56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B071BA0A-F097-4564-A94D-66A93876E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а также двух ребер, соединяющих три данные вершины. Четвертая вершина не соединена ребрами с остальными тремя вершинами. Нарисуйте всю параллельную проекцию параллелепипеда.</a:t>
            </a:r>
          </a:p>
        </p:txBody>
      </p:sp>
      <p:pic>
        <p:nvPicPr>
          <p:cNvPr id="63496" name="Picture 8">
            <a:extLst>
              <a:ext uri="{FF2B5EF4-FFF2-40B4-BE49-F238E27FC236}">
                <a16:creationId xmlns:a16="http://schemas.microsoft.com/office/drawing/2014/main" id="{94657234-3620-4B21-B4C3-066055AE7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207327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3498" name="Group 10">
            <a:extLst>
              <a:ext uri="{FF2B5EF4-FFF2-40B4-BE49-F238E27FC236}">
                <a16:creationId xmlns:a16="http://schemas.microsoft.com/office/drawing/2014/main" id="{EEA9C959-1A9A-4338-B2AB-580D44F7533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514600"/>
            <a:ext cx="7761288" cy="3581400"/>
            <a:chOff x="432" y="1584"/>
            <a:chExt cx="4889" cy="2256"/>
          </a:xfrm>
        </p:grpSpPr>
        <p:sp>
          <p:nvSpPr>
            <p:cNvPr id="63494" name="Text Box 6">
              <a:extLst>
                <a:ext uri="{FF2B5EF4-FFF2-40B4-BE49-F238E27FC236}">
                  <a16:creationId xmlns:a16="http://schemas.microsoft.com/office/drawing/2014/main" id="{B6D0AB50-3CC9-4750-93EF-FCC916355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52"/>
              <a:ext cx="27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63497" name="Picture 9">
              <a:extLst>
                <a:ext uri="{FF2B5EF4-FFF2-40B4-BE49-F238E27FC236}">
                  <a16:creationId xmlns:a16="http://schemas.microsoft.com/office/drawing/2014/main" id="{FC4CA6A8-6866-41EC-816F-5BBBA2F095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584"/>
              <a:ext cx="2969" cy="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AF56AAE-D115-4262-8462-4E3ECC14E7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57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EAD52DE0-599E-4B8B-9E85-73A5DB480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четырех вершин параллелепипеда, не соединенных ребрами. Нарисуйте всю параллельную проекцию параллелепипеда.</a:t>
            </a:r>
          </a:p>
        </p:txBody>
      </p:sp>
      <p:pic>
        <p:nvPicPr>
          <p:cNvPr id="64520" name="Picture 8">
            <a:extLst>
              <a:ext uri="{FF2B5EF4-FFF2-40B4-BE49-F238E27FC236}">
                <a16:creationId xmlns:a16="http://schemas.microsoft.com/office/drawing/2014/main" id="{36DD25E9-CAD1-4524-9EBF-40D4EDDBB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2084388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4522" name="Group 10">
            <a:extLst>
              <a:ext uri="{FF2B5EF4-FFF2-40B4-BE49-F238E27FC236}">
                <a16:creationId xmlns:a16="http://schemas.microsoft.com/office/drawing/2014/main" id="{48D8039E-98C0-4759-A844-8E4014B2F99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743200"/>
            <a:ext cx="8305800" cy="3657600"/>
            <a:chOff x="240" y="1728"/>
            <a:chExt cx="5232" cy="2304"/>
          </a:xfrm>
        </p:grpSpPr>
        <p:sp>
          <p:nvSpPr>
            <p:cNvPr id="64518" name="Text Box 6">
              <a:extLst>
                <a:ext uri="{FF2B5EF4-FFF2-40B4-BE49-F238E27FC236}">
                  <a16:creationId xmlns:a16="http://schemas.microsoft.com/office/drawing/2014/main" id="{45C5F534-FB57-4D07-9DBE-45A5B1667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44"/>
              <a:ext cx="52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Имеется две параллельные проекции, показанные на рисунке</a:t>
              </a:r>
            </a:p>
          </p:txBody>
        </p:sp>
        <p:pic>
          <p:nvPicPr>
            <p:cNvPr id="64521" name="Picture 9">
              <a:extLst>
                <a:ext uri="{FF2B5EF4-FFF2-40B4-BE49-F238E27FC236}">
                  <a16:creationId xmlns:a16="http://schemas.microsoft.com/office/drawing/2014/main" id="{C20E0BA8-16E1-488F-AC0E-64386A6026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728"/>
              <a:ext cx="3191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0CC9A25-8A9A-4C00-9BE8-CC2C8B9F1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5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D15D4AA7-7AE1-4F81-A9CF-0F41E5BA4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9224" name="Picture 8">
            <a:extLst>
              <a:ext uri="{FF2B5EF4-FFF2-40B4-BE49-F238E27FC236}">
                <a16:creationId xmlns:a16="http://schemas.microsoft.com/office/drawing/2014/main" id="{57274BB9-C25D-420A-A090-84F5CCE8D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193357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26" name="Group 10">
            <a:extLst>
              <a:ext uri="{FF2B5EF4-FFF2-40B4-BE49-F238E27FC236}">
                <a16:creationId xmlns:a16="http://schemas.microsoft.com/office/drawing/2014/main" id="{3ADA4F3C-35DB-4703-815F-C01144C85AF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6513513" cy="4167188"/>
            <a:chOff x="240" y="1296"/>
            <a:chExt cx="4103" cy="2625"/>
          </a:xfrm>
        </p:grpSpPr>
        <p:sp>
          <p:nvSpPr>
            <p:cNvPr id="9222" name="Text Box 6">
              <a:extLst>
                <a:ext uri="{FF2B5EF4-FFF2-40B4-BE49-F238E27FC236}">
                  <a16:creationId xmlns:a16="http://schemas.microsoft.com/office/drawing/2014/main" id="{626E00B4-FA99-4FCB-BA0C-FA37E4408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9225" name="Picture 9">
              <a:extLst>
                <a:ext uri="{FF2B5EF4-FFF2-40B4-BE49-F238E27FC236}">
                  <a16:creationId xmlns:a16="http://schemas.microsoft.com/office/drawing/2014/main" id="{C80C2D65-255D-4CEC-A234-1FC910C503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96"/>
              <a:ext cx="1319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1CB2272-E090-4667-81F4-305F542A0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E545A53-01C3-49BE-9DCB-4AAB3CBDD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0248" name="Picture 8">
            <a:extLst>
              <a:ext uri="{FF2B5EF4-FFF2-40B4-BE49-F238E27FC236}">
                <a16:creationId xmlns:a16="http://schemas.microsoft.com/office/drawing/2014/main" id="{E0F64BBC-E803-4C02-9DE1-6EA4E05C0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057400"/>
            <a:ext cx="193357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A1B3DDEA-72CD-4D5E-B82C-F3084DDAF93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6361113" cy="4167188"/>
            <a:chOff x="240" y="1296"/>
            <a:chExt cx="4007" cy="2625"/>
          </a:xfrm>
        </p:grpSpPr>
        <p:sp>
          <p:nvSpPr>
            <p:cNvPr id="10246" name="Text Box 6">
              <a:extLst>
                <a:ext uri="{FF2B5EF4-FFF2-40B4-BE49-F238E27FC236}">
                  <a16:creationId xmlns:a16="http://schemas.microsoft.com/office/drawing/2014/main" id="{A352FB5C-903B-4416-BD54-88E7D7BADD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0249" name="Picture 9">
              <a:extLst>
                <a:ext uri="{FF2B5EF4-FFF2-40B4-BE49-F238E27FC236}">
                  <a16:creationId xmlns:a16="http://schemas.microsoft.com/office/drawing/2014/main" id="{36892A9E-F50D-4930-A560-857ECE80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296"/>
              <a:ext cx="1319" cy="2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FB1CFF7-5BC2-475F-9DCA-15DE5225F5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7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CE4B005C-026D-4AE3-9E57-854A2B4FF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1272" name="Picture 8">
            <a:extLst>
              <a:ext uri="{FF2B5EF4-FFF2-40B4-BE49-F238E27FC236}">
                <a16:creationId xmlns:a16="http://schemas.microsoft.com/office/drawing/2014/main" id="{CEF4507E-B40F-4B7A-8E64-015A4DD01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90800"/>
            <a:ext cx="20732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74" name="Group 10">
            <a:extLst>
              <a:ext uri="{FF2B5EF4-FFF2-40B4-BE49-F238E27FC236}">
                <a16:creationId xmlns:a16="http://schemas.microsoft.com/office/drawing/2014/main" id="{A0E918BD-A428-4D03-AAF5-B52573381CE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133600"/>
            <a:ext cx="7313613" cy="3733800"/>
            <a:chOff x="240" y="1344"/>
            <a:chExt cx="4607" cy="2352"/>
          </a:xfrm>
        </p:grpSpPr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0960A4A2-D9BC-4068-87E8-B86C1D7BB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1273" name="Picture 9">
              <a:extLst>
                <a:ext uri="{FF2B5EF4-FFF2-40B4-BE49-F238E27FC236}">
                  <a16:creationId xmlns:a16="http://schemas.microsoft.com/office/drawing/2014/main" id="{19F6C3B2-D108-481D-8B8E-2795DFCBDD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344"/>
              <a:ext cx="2639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C63BC98-8FA8-42A8-97B9-9BC8DF7E6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Задача </a:t>
            </a:r>
            <a:r>
              <a:rPr lang="en-US" altLang="ru-RU" sz="2800">
                <a:solidFill>
                  <a:srgbClr val="FF3300"/>
                </a:solidFill>
              </a:rPr>
              <a:t>8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4C6AE70B-C599-4B32-B33D-B56E6A68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Даны параллельные проекции трех ребер параллелепипеда. Нарисуйте всю параллельную проекцию параллелепипеда.</a:t>
            </a:r>
          </a:p>
        </p:txBody>
      </p:sp>
      <p:pic>
        <p:nvPicPr>
          <p:cNvPr id="12296" name="Picture 8">
            <a:extLst>
              <a:ext uri="{FF2B5EF4-FFF2-40B4-BE49-F238E27FC236}">
                <a16:creationId xmlns:a16="http://schemas.microsoft.com/office/drawing/2014/main" id="{DE9F06CD-7AF5-4F27-B14D-99098AED0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14600"/>
            <a:ext cx="20732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98" name="Group 10">
            <a:extLst>
              <a:ext uri="{FF2B5EF4-FFF2-40B4-BE49-F238E27FC236}">
                <a16:creationId xmlns:a16="http://schemas.microsoft.com/office/drawing/2014/main" id="{19BA4D37-E178-42FF-B2D3-2C583B536B1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57400"/>
            <a:ext cx="7161213" cy="3810000"/>
            <a:chOff x="240" y="1296"/>
            <a:chExt cx="4511" cy="2400"/>
          </a:xfrm>
        </p:grpSpPr>
        <p:sp>
          <p:nvSpPr>
            <p:cNvPr id="12294" name="Text Box 6">
              <a:extLst>
                <a:ext uri="{FF2B5EF4-FFF2-40B4-BE49-F238E27FC236}">
                  <a16:creationId xmlns:a16="http://schemas.microsoft.com/office/drawing/2014/main" id="{7DC5638D-D57E-4924-9C57-C813821BC8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408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 показано на рисунке</a:t>
              </a:r>
            </a:p>
          </p:txBody>
        </p:sp>
        <p:pic>
          <p:nvPicPr>
            <p:cNvPr id="12297" name="Picture 9">
              <a:extLst>
                <a:ext uri="{FF2B5EF4-FFF2-40B4-BE49-F238E27FC236}">
                  <a16:creationId xmlns:a16="http://schemas.microsoft.com/office/drawing/2014/main" id="{ABEE2D3F-C7A8-4B72-8D66-44351BDE47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296"/>
              <a:ext cx="2639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2100</Words>
  <Application>Microsoft Office PowerPoint</Application>
  <PresentationFormat>Экран (4:3)</PresentationFormat>
  <Paragraphs>286</Paragraphs>
  <Slides>58</Slides>
  <Notes>57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1" baseType="lpstr">
      <vt:lpstr>Arial</vt:lpstr>
      <vt:lpstr>Times New Roman</vt:lpstr>
      <vt:lpstr>Оформление по умолчанию</vt:lpstr>
      <vt:lpstr>14б. ИЗОБРАЖЕНИЕ ПРОСТРАНСТВЕННЫХ ФИГУР (Рисуем параллелепипед) 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Задача 9</vt:lpstr>
      <vt:lpstr>Задача 10</vt:lpstr>
      <vt:lpstr>Задача 11</vt:lpstr>
      <vt:lpstr>Задача 12</vt:lpstr>
      <vt:lpstr>Задача 13</vt:lpstr>
      <vt:lpstr>Задача 14</vt:lpstr>
      <vt:lpstr>Задача 15</vt:lpstr>
      <vt:lpstr>Задача 16</vt:lpstr>
      <vt:lpstr>Задача 17</vt:lpstr>
      <vt:lpstr>Задача 18</vt:lpstr>
      <vt:lpstr>Задача 19</vt:lpstr>
      <vt:lpstr>Задача 20</vt:lpstr>
      <vt:lpstr>Задача 21</vt:lpstr>
      <vt:lpstr>Задача 22</vt:lpstr>
      <vt:lpstr>Задача 23</vt:lpstr>
      <vt:lpstr>Задача 24</vt:lpstr>
      <vt:lpstr>Задача 25</vt:lpstr>
      <vt:lpstr>Задача 26</vt:lpstr>
      <vt:lpstr>Задача 27</vt:lpstr>
      <vt:lpstr>Задача 28</vt:lpstr>
      <vt:lpstr>Задача 29</vt:lpstr>
      <vt:lpstr>Задача 30</vt:lpstr>
      <vt:lpstr>Задача 31</vt:lpstr>
      <vt:lpstr>Задача 32</vt:lpstr>
      <vt:lpstr>Задача 33</vt:lpstr>
      <vt:lpstr>Задача 34</vt:lpstr>
      <vt:lpstr>Задача 35</vt:lpstr>
      <vt:lpstr>Задача 36</vt:lpstr>
      <vt:lpstr>Задача 37</vt:lpstr>
      <vt:lpstr>Задача 38</vt:lpstr>
      <vt:lpstr>Задача 39</vt:lpstr>
      <vt:lpstr>Задача 40</vt:lpstr>
      <vt:lpstr>Задача 41</vt:lpstr>
      <vt:lpstr>Задача 42</vt:lpstr>
      <vt:lpstr>Задача 43</vt:lpstr>
      <vt:lpstr>Задача 44</vt:lpstr>
      <vt:lpstr>Задача 45</vt:lpstr>
      <vt:lpstr>Задача 46</vt:lpstr>
      <vt:lpstr>Задача 47</vt:lpstr>
      <vt:lpstr>Задача 48</vt:lpstr>
      <vt:lpstr>Задача 49</vt:lpstr>
      <vt:lpstr>Задача 50</vt:lpstr>
      <vt:lpstr>Задача 51</vt:lpstr>
      <vt:lpstr>Задача 52</vt:lpstr>
      <vt:lpstr>Задача 53</vt:lpstr>
      <vt:lpstr>Задача 54</vt:lpstr>
      <vt:lpstr>Задача 55</vt:lpstr>
      <vt:lpstr>Задача 56</vt:lpstr>
      <vt:lpstr>Задача 57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Рисуем кубики</dc:title>
  <dc:creator>*</dc:creator>
  <cp:lastModifiedBy>Vladimir Smirnov</cp:lastModifiedBy>
  <cp:revision>10</cp:revision>
  <dcterms:created xsi:type="dcterms:W3CDTF">2007-12-19T14:43:24Z</dcterms:created>
  <dcterms:modified xsi:type="dcterms:W3CDTF">2022-04-05T05:58:15Z</dcterms:modified>
</cp:coreProperties>
</file>