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2" r:id="rId2"/>
    <p:sldId id="349" r:id="rId3"/>
    <p:sldId id="403" r:id="rId4"/>
    <p:sldId id="350" r:id="rId5"/>
    <p:sldId id="351" r:id="rId6"/>
    <p:sldId id="409" r:id="rId7"/>
    <p:sldId id="352" r:id="rId8"/>
    <p:sldId id="353" r:id="rId9"/>
    <p:sldId id="411" r:id="rId10"/>
    <p:sldId id="412" r:id="rId11"/>
    <p:sldId id="354" r:id="rId12"/>
    <p:sldId id="413" r:id="rId13"/>
    <p:sldId id="361" r:id="rId14"/>
    <p:sldId id="408" r:id="rId15"/>
    <p:sldId id="355" r:id="rId16"/>
    <p:sldId id="414" r:id="rId17"/>
    <p:sldId id="356" r:id="rId18"/>
    <p:sldId id="405" r:id="rId19"/>
    <p:sldId id="358" r:id="rId20"/>
    <p:sldId id="406" r:id="rId21"/>
    <p:sldId id="359" r:id="rId22"/>
    <p:sldId id="40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1" autoAdjust="0"/>
    <p:restoredTop sz="95318" autoAdjust="0"/>
  </p:normalViewPr>
  <p:slideViewPr>
    <p:cSldViewPr>
      <p:cViewPr varScale="1">
        <p:scale>
          <a:sx n="101" d="100"/>
          <a:sy n="101" d="100"/>
        </p:scale>
        <p:origin x="2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2A3CE3-EDD9-48D1-9D3D-44A2EE3841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11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12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10462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13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8203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14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4613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15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16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34015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17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18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5372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19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20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883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3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21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22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4901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4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5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6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445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7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8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9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302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8A81-CA63-4894-8AEB-2D672CA2096E}" type="slidenum">
              <a:rPr lang="ru-RU"/>
              <a:pPr/>
              <a:t>10</a:t>
            </a:fld>
            <a:endParaRPr lang="ru-RU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641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3C2AD-8A7D-44BA-9479-F64B9B7046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3FF6-668E-4EA5-BB2B-9EE604BD4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49B5-3251-4D5D-963C-D9BFBE88F4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0EF9-514E-4166-A889-EDDFA9E72B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FFE9-B961-4310-A096-D52CBAF04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73C2-BF9B-49C2-AF2B-1C905527D6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CC688-BFDA-4CB7-9B41-3F117BBB8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4123-45BA-489A-B078-F28C9785A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D442-F000-4D92-8ADA-2CE3F453EA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4422F-D24F-4AF8-8D70-010BC9B2C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8C06E-94C3-407A-AF30-E526564E3D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6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45CCB-94CC-4E21-8AEF-11CD47D79D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3B86C2A-FE04-481B-AF99-30A8CFC9E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800"/>
            <a:ext cx="91440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FF3300"/>
                </a:solidFill>
              </a:rPr>
              <a:t>15</a:t>
            </a:r>
            <a:r>
              <a:rPr lang="ru-RU" kern="0" dirty="0">
                <a:solidFill>
                  <a:srgbClr val="FF3300"/>
                </a:solidFill>
              </a:rPr>
              <a:t>д. Сечения многогранников</a:t>
            </a:r>
          </a:p>
          <a:p>
            <a:r>
              <a:rPr lang="ru-RU" kern="0">
                <a:solidFill>
                  <a:srgbClr val="FF3300"/>
                </a:solidFill>
              </a:rPr>
              <a:t>(Программа </a:t>
            </a:r>
            <a:r>
              <a:rPr lang="en-US" kern="0" dirty="0">
                <a:solidFill>
                  <a:srgbClr val="FF3300"/>
                </a:solidFill>
              </a:rPr>
              <a:t>GeoGebra</a:t>
            </a:r>
            <a:r>
              <a:rPr lang="ru-RU" kern="0" dirty="0">
                <a:solidFill>
                  <a:srgbClr val="FF33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943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/>
              <a:t>Постройте сечение куба, изображённое на рисунке.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158CC-208C-4DB5-ACBF-150ACCD10068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58D635-23C1-4965-A2AC-FDBA5A4B05A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215" y="2060848"/>
            <a:ext cx="4751725" cy="35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69269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треугольной призмы плоскостью, проходящей через три данные точки </a:t>
            </a:r>
            <a:r>
              <a:rPr lang="en-US" sz="2800" i="1" dirty="0"/>
              <a:t>D</a:t>
            </a:r>
            <a:r>
              <a:rPr lang="en-US" sz="2800" dirty="0"/>
              <a:t>, </a:t>
            </a:r>
            <a:r>
              <a:rPr lang="en-US" sz="2800" i="1" dirty="0"/>
              <a:t>E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7AAB8-DD5C-41DB-A932-8304324411C7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6</a:t>
            </a:r>
          </a:p>
        </p:txBody>
      </p:sp>
    </p:spTree>
    <p:extLst>
      <p:ext uri="{BB962C8B-B14F-4D97-AF65-F5344CB8AC3E}">
        <p14:creationId xmlns:p14="http://schemas.microsoft.com/office/powerpoint/2010/main" val="417791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 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треугольной призмы плоскостью, проходящей через три данные точки </a:t>
            </a:r>
            <a:r>
              <a:rPr lang="en-US" sz="2800" i="1" dirty="0"/>
              <a:t>D</a:t>
            </a:r>
            <a:r>
              <a:rPr lang="en-US" sz="2800" dirty="0"/>
              <a:t>, </a:t>
            </a:r>
            <a:r>
              <a:rPr lang="en-US" sz="2800" i="1" dirty="0"/>
              <a:t>E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883672"/>
            <a:ext cx="4824536" cy="3700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3E3638-DD6A-4FE0-A819-DCCE318F6A06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423765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084" y="2348880"/>
            <a:ext cx="4853224" cy="3639918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71EF2C5-CC87-4B0C-84EC-B8F52D60D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6470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 правильной шестиугольной призмы плоскостью, проходящей через данные точки </a:t>
            </a:r>
            <a:r>
              <a:rPr lang="en-US" sz="2800" dirty="0"/>
              <a:t>K</a:t>
            </a:r>
            <a:r>
              <a:rPr lang="ru-RU" sz="2800" dirty="0"/>
              <a:t>, </a:t>
            </a:r>
            <a:r>
              <a:rPr lang="en-US" sz="2800" dirty="0"/>
              <a:t>L</a:t>
            </a:r>
            <a:r>
              <a:rPr lang="ru-RU" sz="2800" dirty="0"/>
              <a:t>, </a:t>
            </a:r>
            <a:r>
              <a:rPr lang="en-US" sz="2800" dirty="0"/>
              <a:t>M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64707-0D0F-41BF-9652-C3418F67F880}"/>
              </a:ext>
            </a:extLst>
          </p:cNvPr>
          <p:cNvSpPr txBox="1"/>
          <p:nvPr/>
        </p:nvSpPr>
        <p:spPr>
          <a:xfrm>
            <a:off x="2255452" y="21697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8</a:t>
            </a:r>
          </a:p>
        </p:txBody>
      </p:sp>
    </p:spTree>
    <p:extLst>
      <p:ext uri="{BB962C8B-B14F-4D97-AF65-F5344CB8AC3E}">
        <p14:creationId xmlns:p14="http://schemas.microsoft.com/office/powerpoint/2010/main" val="95653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868" y="2636912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CCBB7DEE-F9CE-419E-9EAC-EE424B96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6470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 правильной шестиугольной призмы плоскостью, проходящей через данную точку </a:t>
            </a:r>
            <a:r>
              <a:rPr lang="en-US" sz="2800" dirty="0"/>
              <a:t>G</a:t>
            </a:r>
            <a:r>
              <a:rPr lang="ru-RU" sz="2800" dirty="0"/>
              <a:t>, и перпендикулярной прямой</a:t>
            </a:r>
            <a:r>
              <a:rPr lang="en-US" sz="2800" dirty="0"/>
              <a:t> </a:t>
            </a:r>
            <a:r>
              <a:rPr lang="en-US" sz="2800" i="1" dirty="0"/>
              <a:t>DA</a:t>
            </a:r>
            <a:r>
              <a:rPr lang="en-US" sz="2800" baseline="-25000" dirty="0"/>
              <a:t>1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B2F39-27AA-41A1-B124-C9A5EE59E7B8}"/>
              </a:ext>
            </a:extLst>
          </p:cNvPr>
          <p:cNvSpPr txBox="1"/>
          <p:nvPr/>
        </p:nvSpPr>
        <p:spPr>
          <a:xfrm>
            <a:off x="2255452" y="21697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9</a:t>
            </a:r>
          </a:p>
        </p:txBody>
      </p:sp>
    </p:spTree>
    <p:extLst>
      <p:ext uri="{BB962C8B-B14F-4D97-AF65-F5344CB8AC3E}">
        <p14:creationId xmlns:p14="http://schemas.microsoft.com/office/powerpoint/2010/main" val="93289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640723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/>
              <a:t>Постройте сечение правильного тетраэдра </a:t>
            </a:r>
            <a:r>
              <a:rPr lang="en-US" sz="2800" dirty="0"/>
              <a:t>ABCD </a:t>
            </a:r>
            <a:r>
              <a:rPr lang="ru-RU" sz="2800" dirty="0"/>
              <a:t>плоскостью, проходящей середину </a:t>
            </a:r>
            <a:r>
              <a:rPr lang="en-US" sz="2800" dirty="0"/>
              <a:t>G </a:t>
            </a:r>
            <a:r>
              <a:rPr lang="ru-RU" sz="2800" dirty="0"/>
              <a:t>ребра </a:t>
            </a:r>
            <a:r>
              <a:rPr lang="en-US" sz="2800" dirty="0"/>
              <a:t>CD</a:t>
            </a:r>
            <a:r>
              <a:rPr lang="ru-RU" sz="2800" dirty="0"/>
              <a:t>, перпендикулярной прямой </a:t>
            </a:r>
            <a:r>
              <a:rPr lang="en-US" sz="2800" dirty="0"/>
              <a:t>EF</a:t>
            </a:r>
            <a:r>
              <a:rPr lang="ru-RU" sz="2800" dirty="0"/>
              <a:t>, где </a:t>
            </a:r>
            <a:r>
              <a:rPr lang="en-US" sz="2800" dirty="0"/>
              <a:t>E</a:t>
            </a:r>
            <a:r>
              <a:rPr lang="ru-RU" sz="2800" dirty="0"/>
              <a:t>, </a:t>
            </a:r>
            <a:r>
              <a:rPr lang="en-US" sz="2800" dirty="0"/>
              <a:t>F </a:t>
            </a:r>
            <a:r>
              <a:rPr lang="ru-RU" sz="2800" dirty="0"/>
              <a:t>– середины рёбер </a:t>
            </a:r>
            <a:r>
              <a:rPr lang="en-US" sz="2800" dirty="0"/>
              <a:t>AD</a:t>
            </a:r>
            <a:r>
              <a:rPr lang="ru-RU" sz="2800" dirty="0"/>
              <a:t>, </a:t>
            </a:r>
            <a:r>
              <a:rPr lang="en-US" sz="2800" dirty="0"/>
              <a:t>BC</a:t>
            </a:r>
            <a:r>
              <a:rPr lang="ru-RU" sz="2800" dirty="0"/>
              <a:t>. Какая фигура является сечением?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19" y="2564903"/>
            <a:ext cx="4870487" cy="3652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29EC13-FE80-44FC-969A-6380BEF38815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10</a:t>
            </a:r>
          </a:p>
        </p:txBody>
      </p:sp>
    </p:spTree>
    <p:extLst>
      <p:ext uri="{BB962C8B-B14F-4D97-AF65-F5344CB8AC3E}">
        <p14:creationId xmlns:p14="http://schemas.microsoft.com/office/powerpoint/2010/main" val="169899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sz="2800" dirty="0"/>
              <a:t>Сечением является квадрат.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96752"/>
            <a:ext cx="518544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97346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 правильной четырёхугольной пирамиды плоскостью, проходящей через данные точки </a:t>
            </a:r>
            <a:r>
              <a:rPr lang="en-US" sz="2800" i="1" dirty="0"/>
              <a:t>K</a:t>
            </a:r>
            <a:r>
              <a:rPr lang="en-US" sz="2800" dirty="0"/>
              <a:t>, </a:t>
            </a:r>
            <a:r>
              <a:rPr lang="en-US" sz="2800" i="1" dirty="0"/>
              <a:t>M</a:t>
            </a:r>
            <a:r>
              <a:rPr lang="en-US" sz="2800" dirty="0"/>
              <a:t>, </a:t>
            </a:r>
            <a:r>
              <a:rPr lang="en-US" sz="2800" i="1" dirty="0"/>
              <a:t>N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656531"/>
            <a:ext cx="4824537" cy="3618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42913-C762-49DD-B294-837ACBC25F96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11</a:t>
            </a:r>
          </a:p>
        </p:txBody>
      </p:sp>
    </p:spTree>
    <p:extLst>
      <p:ext uri="{BB962C8B-B14F-4D97-AF65-F5344CB8AC3E}">
        <p14:creationId xmlns:p14="http://schemas.microsoft.com/office/powerpoint/2010/main" val="284244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817" y="2132856"/>
            <a:ext cx="5089447" cy="3888432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AB0F00A-D705-43A9-9F12-F6FEE09E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03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 правильной четырёхугольной пирамиды плоскостью, проходящей через данную точку и перпендикулярной прямой </a:t>
            </a:r>
            <a:r>
              <a:rPr lang="en-US" sz="2800" dirty="0"/>
              <a:t>SC</a:t>
            </a:r>
            <a:r>
              <a:rPr lang="ru-RU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A2830-DD6C-4ADD-8F00-31CE3E9592C4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12</a:t>
            </a:r>
          </a:p>
        </p:txBody>
      </p:sp>
    </p:spTree>
    <p:extLst>
      <p:ext uri="{BB962C8B-B14F-4D97-AF65-F5344CB8AC3E}">
        <p14:creationId xmlns:p14="http://schemas.microsoft.com/office/powerpoint/2010/main" val="361870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33178"/>
            <a:ext cx="4485071" cy="3363803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DCC63C77-798D-4B90-880B-2F7BAB60B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48554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 правильной четырёхугольной пирамиды, являющееся трапецией.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BB7C5-F286-4F74-A05E-E8CEF5A056C1}"/>
              </a:ext>
            </a:extLst>
          </p:cNvPr>
          <p:cNvSpPr txBox="1"/>
          <p:nvPr/>
        </p:nvSpPr>
        <p:spPr>
          <a:xfrm>
            <a:off x="2312602" y="-7987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13</a:t>
            </a:r>
          </a:p>
        </p:txBody>
      </p:sp>
    </p:spTree>
    <p:extLst>
      <p:ext uri="{BB962C8B-B14F-4D97-AF65-F5344CB8AC3E}">
        <p14:creationId xmlns:p14="http://schemas.microsoft.com/office/powerpoint/2010/main" val="109652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84282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/>
              <a:t>Постройте сечение куба плоскостью, проходящей через точки </a:t>
            </a:r>
            <a:r>
              <a:rPr lang="en-US" sz="2800" dirty="0"/>
              <a:t>E</a:t>
            </a:r>
            <a:r>
              <a:rPr lang="ru-RU" sz="2800" dirty="0"/>
              <a:t>, </a:t>
            </a:r>
            <a:r>
              <a:rPr lang="en-US" sz="2800" dirty="0"/>
              <a:t>F</a:t>
            </a:r>
            <a:r>
              <a:rPr lang="ru-RU" sz="2800" dirty="0"/>
              <a:t>, </a:t>
            </a:r>
            <a:r>
              <a:rPr lang="en-US" sz="2800" dirty="0"/>
              <a:t>G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988840"/>
            <a:ext cx="5569334" cy="4176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B48226-6106-4890-9163-57D2B6E4F860}"/>
              </a:ext>
            </a:extLst>
          </p:cNvPr>
          <p:cNvSpPr txBox="1"/>
          <p:nvPr/>
        </p:nvSpPr>
        <p:spPr>
          <a:xfrm>
            <a:off x="2771800" y="2606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88175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7048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7FF158A-1FDE-41B4-BBF5-2A70DE5D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48554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 правильной четырёхугольной пирамиды, являющееся пятиугольником.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6FF88-9D04-45C8-9CD0-87DCD2838C07}"/>
              </a:ext>
            </a:extLst>
          </p:cNvPr>
          <p:cNvSpPr txBox="1"/>
          <p:nvPr/>
        </p:nvSpPr>
        <p:spPr>
          <a:xfrm>
            <a:off x="2312602" y="-7987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14</a:t>
            </a:r>
          </a:p>
        </p:txBody>
      </p:sp>
    </p:spTree>
    <p:extLst>
      <p:ext uri="{BB962C8B-B14F-4D97-AF65-F5344CB8AC3E}">
        <p14:creationId xmlns:p14="http://schemas.microsoft.com/office/powerpoint/2010/main" val="261069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172650"/>
            <a:ext cx="5330649" cy="399798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81E17EA-FEDC-46E8-8227-59DFA1A2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65237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 правильной шестиугольной пирамиды плоскостью, проходящей через данные точки  </a:t>
            </a:r>
            <a:r>
              <a:rPr lang="en-US" sz="2800" dirty="0"/>
              <a:t>H</a:t>
            </a:r>
            <a:r>
              <a:rPr lang="ru-RU" sz="2800" dirty="0"/>
              <a:t>, </a:t>
            </a:r>
            <a:r>
              <a:rPr lang="en-US" sz="2800" dirty="0"/>
              <a:t>I</a:t>
            </a:r>
            <a:r>
              <a:rPr lang="ru-RU" sz="2800" dirty="0"/>
              <a:t>, </a:t>
            </a:r>
            <a:r>
              <a:rPr lang="en-US" sz="2800" dirty="0"/>
              <a:t>J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4CC25-2481-4B99-B30D-75E2DA9DEA7F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15</a:t>
            </a:r>
          </a:p>
        </p:txBody>
      </p:sp>
    </p:spTree>
    <p:extLst>
      <p:ext uri="{BB962C8B-B14F-4D97-AF65-F5344CB8AC3E}">
        <p14:creationId xmlns:p14="http://schemas.microsoft.com/office/powerpoint/2010/main" val="1509400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302" y="2348880"/>
            <a:ext cx="4896544" cy="3672408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2FC64B7-0C76-430C-8451-5CB3B44F6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65237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Постройте </a:t>
            </a:r>
            <a:r>
              <a:rPr lang="ru-RU" sz="2800" dirty="0"/>
              <a:t>сечение  правильной шестиугольной пирамиды плоскостью, проходящей через данную точку  </a:t>
            </a:r>
            <a:r>
              <a:rPr lang="en-US" sz="2800" dirty="0"/>
              <a:t>G</a:t>
            </a:r>
            <a:r>
              <a:rPr lang="ru-RU" sz="2800" dirty="0"/>
              <a:t>, и параллельной плоскости </a:t>
            </a:r>
            <a:r>
              <a:rPr lang="en-US" sz="2800" dirty="0"/>
              <a:t>SAF</a:t>
            </a:r>
            <a:r>
              <a:rPr lang="ru-RU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1D27F-6179-4302-8074-40C10EE734F4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16</a:t>
            </a:r>
          </a:p>
        </p:txBody>
      </p:sp>
    </p:spTree>
    <p:extLst>
      <p:ext uri="{BB962C8B-B14F-4D97-AF65-F5344CB8AC3E}">
        <p14:creationId xmlns:p14="http://schemas.microsoft.com/office/powerpoint/2010/main" val="302716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	Решение. </a:t>
            </a:r>
            <a:r>
              <a:rPr lang="ru-RU" sz="2000" dirty="0"/>
              <a:t>Выберем в меню окошко с изображением трёх точек и плоскости. Отметим левой кнопкой мыши три точки, принадлежащие указанным рёбрам куба. В результате появится плоскость, проходящая через эти точки. Для получения сечения куба этой плоскостью выберем в меню окошко с изображением конуса, пересеченного плоскостью. Нажмем левой кнопкой мыши по надписи “</a:t>
            </a:r>
            <a:r>
              <a:rPr lang="en-US" sz="2000" dirty="0"/>
              <a:t>Cube</a:t>
            </a:r>
            <a:r>
              <a:rPr lang="ru-RU" sz="2000" dirty="0"/>
              <a:t>” в левой верхней части рабочего окна и затем по плоскости. В результате получится искомое сечение.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432694"/>
            <a:ext cx="5456865" cy="40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5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000" dirty="0"/>
              <a:t>Саму плоскость можно убрать, нажав на неё правой кнопкой мыши и затем нажав на окошко в строке «Показывать объект». В результате останется только само сечение куба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43711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sz="2000" dirty="0"/>
              <a:t>Положение точек, указанных для построения сечения можно изменять. Для этого нужно нажать левой кнопкой мыши на одну из них и перемещать её по ребру. При этом сечение будет также изменяться. На рисунке показан пример такого изменения.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03316"/>
            <a:ext cx="4246273" cy="318470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03316"/>
            <a:ext cx="4189090" cy="31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07504" y="8620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/>
              <a:t>Постройте сечение куба, проходящее через данную точку, перпендикулярное данной прямой.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1" y="2060848"/>
            <a:ext cx="4992555" cy="3744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A4B1BD-1337-4132-A4B5-61B974041FEB}"/>
              </a:ext>
            </a:extLst>
          </p:cNvPr>
          <p:cNvSpPr txBox="1"/>
          <p:nvPr/>
        </p:nvSpPr>
        <p:spPr>
          <a:xfrm>
            <a:off x="2771800" y="2606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250464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050" y="40467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Решение. </a:t>
            </a:r>
            <a:r>
              <a:rPr lang="ru-RU" dirty="0"/>
              <a:t>С помощью инструмента «Перпендикулярная плоскость проведём плоскость через точку </a:t>
            </a:r>
            <a:r>
              <a:rPr lang="en-US" dirty="0"/>
              <a:t>E</a:t>
            </a:r>
            <a:r>
              <a:rPr lang="ru-RU" dirty="0"/>
              <a:t>, перпендикулярную прямой </a:t>
            </a:r>
            <a:r>
              <a:rPr lang="en-US" dirty="0"/>
              <a:t>BD</a:t>
            </a:r>
            <a:r>
              <a:rPr lang="ru-RU" baseline="-25000" dirty="0"/>
              <a:t>1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420" y="1844824"/>
            <a:ext cx="480116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000" dirty="0"/>
              <a:t>Найдём линию пересечения этой плоскости и куба. Скроем саму плоскость.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050" y="428317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sz="2000" dirty="0"/>
              <a:t>Положение точки, указанной для построения сечения можно изменять. При этом сечение будет также изменяться. На рисунке показан пример такого изменения.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1" y="752510"/>
            <a:ext cx="4408016" cy="330601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680" y="752511"/>
            <a:ext cx="4408394" cy="33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8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/>
              <a:t>Постройте сечение куба, изображённое на рисунке.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170" y="1694711"/>
            <a:ext cx="4624770" cy="3468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9158CC-208C-4DB5-ACBF-150ACCD10068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166945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800" dirty="0"/>
              <a:t>Постройте сечение куба, изображённое на рисунке.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158CC-208C-4DB5-ACBF-150ACCD10068}"/>
              </a:ext>
            </a:extLst>
          </p:cNvPr>
          <p:cNvSpPr txBox="1"/>
          <p:nvPr/>
        </p:nvSpPr>
        <p:spPr>
          <a:xfrm>
            <a:off x="2255452" y="1175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02B1D2-FCD8-4A0F-9A8B-30FF63C3ECF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060848"/>
            <a:ext cx="441702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259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764</Words>
  <Application>Microsoft Office PowerPoint</Application>
  <PresentationFormat>Экран (4:3)</PresentationFormat>
  <Paragraphs>83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СЕЧЕНИЯ КУБА</dc:title>
  <dc:creator>*</dc:creator>
  <cp:lastModifiedBy>Vladimir Smirnov</cp:lastModifiedBy>
  <cp:revision>153</cp:revision>
  <dcterms:created xsi:type="dcterms:W3CDTF">2006-09-17T12:30:38Z</dcterms:created>
  <dcterms:modified xsi:type="dcterms:W3CDTF">2022-04-05T12:12:13Z</dcterms:modified>
</cp:coreProperties>
</file>