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4" r:id="rId3"/>
    <p:sldId id="259" r:id="rId4"/>
    <p:sldId id="272" r:id="rId5"/>
    <p:sldId id="267" r:id="rId6"/>
    <p:sldId id="268" r:id="rId7"/>
    <p:sldId id="269" r:id="rId8"/>
    <p:sldId id="273" r:id="rId9"/>
    <p:sldId id="277" r:id="rId10"/>
    <p:sldId id="274" r:id="rId11"/>
    <p:sldId id="275" r:id="rId12"/>
    <p:sldId id="276" r:id="rId13"/>
    <p:sldId id="286" r:id="rId14"/>
    <p:sldId id="285" r:id="rId15"/>
    <p:sldId id="287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78" autoAdjust="0"/>
    <p:restoredTop sz="90803" autoAdjust="0"/>
  </p:normalViewPr>
  <p:slideViewPr>
    <p:cSldViewPr>
      <p:cViewPr varScale="1">
        <p:scale>
          <a:sx n="94" d="100"/>
          <a:sy n="94" d="100"/>
        </p:scale>
        <p:origin x="1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EAE68FA-A744-40FE-BED3-1CC1E29464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48E094B-D6FE-49AE-95A6-511FF36A5EC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E7F46264-1763-4742-888C-A124977AAE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FF015180-66F5-4559-A279-0017D3A512F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8F4BE0D6-9D73-47B9-83EA-1FFC11D19B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DC1448B8-FBB5-4B26-BAB3-06F10E71D5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46D2AE-AEDB-449A-9C2C-590A9314CCE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3CC23D-0AC8-4459-9498-9302E791CD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A806A-1857-4045-B14B-1C9F2B6CADB5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540036D-B44E-4E68-B54B-F0E385650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E9D41E4-1BEB-4EC0-A6DF-09DDDFD8CB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53148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62769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06350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3CC23D-0AC8-4459-9498-9302E791CD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A806A-1857-4045-B14B-1C9F2B6CADB5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540036D-B44E-4E68-B54B-F0E385650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E9D41E4-1BEB-4EC0-A6DF-09DDDFD8CB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1676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1C057A-D346-4934-A6AF-1AFEB9AE90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6F18E9-DA10-430E-A693-0EEE809BF2AE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6626" name="Rectangle 1026">
            <a:extLst>
              <a:ext uri="{FF2B5EF4-FFF2-40B4-BE49-F238E27FC236}">
                <a16:creationId xmlns:a16="http://schemas.microsoft.com/office/drawing/2014/main" id="{5DA78A2E-A2BC-4CDD-81AE-BE3DB6817E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1027">
            <a:extLst>
              <a:ext uri="{FF2B5EF4-FFF2-40B4-BE49-F238E27FC236}">
                <a16:creationId xmlns:a16="http://schemas.microsoft.com/office/drawing/2014/main" id="{FD5A9899-2810-4C22-892A-5E3CC4D06A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1570C02-7327-4EF6-8B8E-E0D6703BEE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19D11-4225-4ADC-8A4D-40B63E38CA55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10D215FC-3AA3-4194-AE52-196959390E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F813A90-5EF9-45D7-BFF2-9AC534E46A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F5A5AA-A41A-458B-80A9-D1D721C139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EEA510-B73B-4666-AFFF-8DBC8DF3FA27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7650" name="Rectangle 1026">
            <a:extLst>
              <a:ext uri="{FF2B5EF4-FFF2-40B4-BE49-F238E27FC236}">
                <a16:creationId xmlns:a16="http://schemas.microsoft.com/office/drawing/2014/main" id="{5967D33E-32BA-4DED-A156-6A35E8D9EB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1027">
            <a:extLst>
              <a:ext uri="{FF2B5EF4-FFF2-40B4-BE49-F238E27FC236}">
                <a16:creationId xmlns:a16="http://schemas.microsoft.com/office/drawing/2014/main" id="{A42DE466-A177-45A9-9026-31F394967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F23592-8431-4736-8FAC-B7DC62BEFD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00291F-356D-4432-8E9A-98656393BBA2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8674" name="Rectangle 1026">
            <a:extLst>
              <a:ext uri="{FF2B5EF4-FFF2-40B4-BE49-F238E27FC236}">
                <a16:creationId xmlns:a16="http://schemas.microsoft.com/office/drawing/2014/main" id="{63FE05B3-060F-4B9E-B64D-0DBF021F18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1027">
            <a:extLst>
              <a:ext uri="{FF2B5EF4-FFF2-40B4-BE49-F238E27FC236}">
                <a16:creationId xmlns:a16="http://schemas.microsoft.com/office/drawing/2014/main" id="{5496C55D-D075-4C3F-8EA2-D6AA8C5E9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837E63-9E33-48BA-B1BA-C54F99684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C60D23-6F2A-41B4-A168-2016CA7B8ED8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447F242-6969-4B40-8DF7-FE0734ABCD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F0AEF46-C853-4215-9E2B-A2E0E0A896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82956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F487C9-8235-4D81-9030-E6FC338AB6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21F81B-BC34-4B69-B1A8-A7FAB37135ED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0EC9092A-927D-4B99-8813-B41EF4EDA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6297487-9060-4640-B3EA-7639213B1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7A97F5-8C81-424B-A789-F45C628967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17B3F-838D-4ED3-822A-825904874FDE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0722" name="Rectangle 1026">
            <a:extLst>
              <a:ext uri="{FF2B5EF4-FFF2-40B4-BE49-F238E27FC236}">
                <a16:creationId xmlns:a16="http://schemas.microsoft.com/office/drawing/2014/main" id="{A89F7052-3B0A-4121-8103-657BC7A31A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1027">
            <a:extLst>
              <a:ext uri="{FF2B5EF4-FFF2-40B4-BE49-F238E27FC236}">
                <a16:creationId xmlns:a16="http://schemas.microsoft.com/office/drawing/2014/main" id="{241929D6-A552-420A-B87E-8065D5EE7C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AA44E8-7FD0-4AF3-8092-54CC04E43C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1D23DC0-ED9C-4E0F-B63D-2FE8AF169A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E16B1F-9756-4CF7-9A65-43F1EC9EF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21064C-3FAF-40B4-BDC3-69EC1A622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5BC190-46B8-4BDA-893D-2E0524155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89988-1F66-4B16-BD6F-73ACC14A5C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4796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988F43-9036-4BB6-B11B-656D6825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ED8D70B-A548-4F6B-BE11-740578EA9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D31BC9-5405-41F1-BE5C-40BD0B81C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D6FDA1-EFAC-44BC-967B-2F6FFEEA9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1D4A2C-7691-41E1-9BFA-D280176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48456-77D4-465F-8A04-6EB9AD2183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192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C5EFFFF-EEDB-44B7-B205-4AF1F8E8D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FC69E9-CDA2-4893-A15F-F832FF809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D67231-C4F0-4EE1-B5FF-8CDE93577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E16D9A-B56B-46B7-93A3-94853DFB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46D040-B5D6-442D-862A-64FE01E3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9CE02-9767-4C93-8FD6-05DDB87848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493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AB0FC5-DA4E-4C4F-8816-73C4B564F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2BCB5D-0390-4572-9955-89E1AD22A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878570-3D72-4A53-8323-2E5FB573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BB0E39-4A10-4B47-B0AD-664144FA7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BAEEB4-22B8-4CAA-B3FF-88A38B7C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36785-9723-48F4-8ACC-B66BAFD7D9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896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312A65-7B5E-44D3-8073-455B4B8C8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B5CF43-1E18-4F81-89CA-EF1F42F95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6A0136-358C-4C99-9913-E2923CB7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C6712D-D0A9-4713-9271-3D5BF3F84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78B6D9-17CE-47A4-B38C-F2354D427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A1EE3-AB8D-414A-B529-A8908B313D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175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C95482-9D99-4FF9-A631-21C570984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7B7937-A8AF-4AFD-A6D8-F022773D6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678B9A-D815-44B4-B91B-0528E6497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7F858E-72EC-48BF-A5E1-213F84682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A69B37-FC5A-4185-8B93-DF43D534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2CF1B-EE4A-434A-AF95-0094B4094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67888-22D2-4C83-A954-3DA8E05D6A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68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201144-C42A-410E-856A-6A46527B5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40B829-C6F4-4CBA-9056-700C44566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4C7D07-AB32-47C5-B74D-149534D34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E96F702-5B74-4A2A-B37D-1A4D7E3709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4849563-3BB0-46C3-9229-912625CB8C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C1CC6F3-B581-4E50-A558-6466EB39C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F0091CB-F1E7-4A75-9F6E-8DE2DA4EB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7AB003C-E109-4C94-8E3C-A10DA04F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C7A06-793E-4CF5-AB1E-3E62AAA515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728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07F8C1-1878-4BA8-B625-34A78D0E1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3F90A57-4FE4-4CE0-983B-D92B4B8F3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15AC59A-ED86-45EC-B95D-577715515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457900-62DC-4263-8C38-1D4D16F28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F0A51-6221-4A24-AEDD-CC0F0DEEFE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332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3171C9-3F67-4E56-BF17-E094F2E9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89F085C-92EE-4B85-B26B-625D960D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5869AB7-B1E9-448E-86EB-774223C29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9A0CB-E345-48C1-BB6C-4ECC331077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3487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0CA455-BD15-4DA2-8808-BF7796890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25CE55-68F0-49CC-B23D-94ED80868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4973EC-EFBD-467E-8651-9FCE983D9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33AF3F-95FC-4896-9FDE-6E0E98AFE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CB8DD9-9F2A-4DBA-ADA4-C06341333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DA524ED-10B6-43A9-901B-B04C81623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85F53-DF78-41B1-A076-1005E1D41A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0913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954886-9190-4DF3-A161-64AC1AEBE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9345726-CA5A-43E3-B427-97458436E0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272385-76DB-44B6-BC26-DB3461F02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28B799-659E-410A-99B0-5F79A028F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32118D-B2C2-4CFF-A1C8-79BC72689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601AF9-559D-45F7-9CC0-89181776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A1C09-34C8-4BF1-97E8-0DEB930FD4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894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02A9ECD-C86E-4CC3-B2E9-0EDA037532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70E1042-887F-431C-9754-32C86CF497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D72D0B9-56E4-45CB-B4D4-79430AD29F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192B892-0664-4A6E-8DFB-56941D455E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9B44F6A-2D6A-47FD-9C4F-3D05A42023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468F59-147A-458E-B1C4-74789F34D5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83262EF-C13C-42A7-98A7-60C4BA9F5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492896"/>
            <a:ext cx="7772400" cy="1512168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4. Моделирование многогранников</a:t>
            </a:r>
            <a:br>
              <a:rPr lang="ru-RU" altLang="ru-RU" sz="3600" dirty="0">
                <a:solidFill>
                  <a:srgbClr val="FF3300"/>
                </a:solidFill>
              </a:rPr>
            </a:br>
            <a:r>
              <a:rPr lang="ru-RU" altLang="ru-RU" sz="3600" dirty="0">
                <a:solidFill>
                  <a:srgbClr val="FF3300"/>
                </a:solidFill>
              </a:rPr>
              <a:t>(Развёртки)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>
            <a:extLst>
              <a:ext uri="{FF2B5EF4-FFF2-40B4-BE49-F238E27FC236}">
                <a16:creationId xmlns:a16="http://schemas.microsoft.com/office/drawing/2014/main" id="{D31FD465-A1EB-4CA3-8454-0CBA71213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848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У</a:t>
            </a:r>
            <a:r>
              <a:rPr lang="ru-RU" altLang="ru-RU" sz="2800">
                <a:cs typeface="Times New Roman" panose="02020603050405020304" pitchFamily="18" charset="0"/>
              </a:rPr>
              <a:t>кажите фигуры, которые являются развёртками призм. 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D45A2B87-DD86-4257-94C3-0F5A5E9BB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а), б), в), г), д).</a:t>
            </a:r>
          </a:p>
        </p:txBody>
      </p:sp>
      <p:pic>
        <p:nvPicPr>
          <p:cNvPr id="20487" name="Picture 7">
            <a:extLst>
              <a:ext uri="{FF2B5EF4-FFF2-40B4-BE49-F238E27FC236}">
                <a16:creationId xmlns:a16="http://schemas.microsoft.com/office/drawing/2014/main" id="{BE6FA03E-DE6B-400F-AFA6-1B9F42413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2516188"/>
            <a:ext cx="8110537" cy="182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>
            <a:extLst>
              <a:ext uri="{FF2B5EF4-FFF2-40B4-BE49-F238E27FC236}">
                <a16:creationId xmlns:a16="http://schemas.microsoft.com/office/drawing/2014/main" id="{2CE486A3-3917-443A-B409-BFF9DE24D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Ук</a:t>
            </a:r>
            <a:r>
              <a:rPr lang="ru-RU" altLang="ru-RU" sz="2800">
                <a:cs typeface="Times New Roman" panose="02020603050405020304" pitchFamily="18" charset="0"/>
              </a:rPr>
              <a:t>ажите фигуры, которые являются развёртками пирамид. </a:t>
            </a: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69620B83-FFFA-404C-B236-1CE3DFF46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а), в), г), д). </a:t>
            </a:r>
          </a:p>
        </p:txBody>
      </p:sp>
      <p:pic>
        <p:nvPicPr>
          <p:cNvPr id="21510" name="Picture 6">
            <a:extLst>
              <a:ext uri="{FF2B5EF4-FFF2-40B4-BE49-F238E27FC236}">
                <a16:creationId xmlns:a16="http://schemas.microsoft.com/office/drawing/2014/main" id="{C278112F-3B5A-4F7C-AAFD-DCE6696B6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2559050"/>
            <a:ext cx="83693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8261E737-220E-4DEC-A16D-F5EC925D7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Развёртка какого многогранника изображена на рисунке</a:t>
            </a:r>
            <a:r>
              <a:rPr lang="en-US" altLang="ru-RU" sz="2800" dirty="0"/>
              <a:t>?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07C2BF6A-0EBD-4A4C-993E-E5CB44F93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 err="1">
                <a:cs typeface="Times New Roman" panose="02020603050405020304" pitchFamily="18" charset="0"/>
              </a:rPr>
              <a:t>Параллелепида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C770528-774E-436B-9D32-E551080FFB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1111" y="1961444"/>
            <a:ext cx="3781778" cy="29351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8261E737-220E-4DEC-A16D-F5EC925D7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Развёртка какого многогранника изображена на рисунке</a:t>
            </a:r>
            <a:r>
              <a:rPr lang="en-US" altLang="ru-RU" sz="2800" dirty="0"/>
              <a:t>?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07C2BF6A-0EBD-4A4C-993E-E5CB44F93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>
                <a:cs typeface="Times New Roman" panose="02020603050405020304" pitchFamily="18" charset="0"/>
              </a:rPr>
              <a:t>Правильной шестиугольной призмы.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FD768E-13FD-4936-B9A3-9E2B4DB1B0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234" y="1919077"/>
            <a:ext cx="3991532" cy="301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79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8261E737-220E-4DEC-A16D-F5EC925D7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Развёртка какого многогранника изображена на рисунке</a:t>
            </a:r>
            <a:r>
              <a:rPr lang="en-US" altLang="ru-RU" sz="2800" dirty="0"/>
              <a:t>?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07C2BF6A-0EBD-4A4C-993E-E5CB44F93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>
                <a:cs typeface="Times New Roman" panose="02020603050405020304" pitchFamily="18" charset="0"/>
              </a:rPr>
              <a:t>Правильной пятиугольной пирамиды. </a:t>
            </a:r>
          </a:p>
        </p:txBody>
      </p:sp>
      <p:pic>
        <p:nvPicPr>
          <p:cNvPr id="22534" name="Picture 6">
            <a:extLst>
              <a:ext uri="{FF2B5EF4-FFF2-40B4-BE49-F238E27FC236}">
                <a16:creationId xmlns:a16="http://schemas.microsoft.com/office/drawing/2014/main" id="{8A42D251-6FE9-493E-AFFA-C31DCCA63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3195638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5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8261E737-220E-4DEC-A16D-F5EC925D7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648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Изобразите развёртку многогранника, изображённую на рисунке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97CF92F-9F99-488E-9BEF-54A1C334C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15" y="2235833"/>
            <a:ext cx="2376264" cy="2386333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3DD4AF93-FD05-4A53-B10E-8A9F8C0E9AE0}"/>
              </a:ext>
            </a:extLst>
          </p:cNvPr>
          <p:cNvGrpSpPr/>
          <p:nvPr/>
        </p:nvGrpSpPr>
        <p:grpSpPr>
          <a:xfrm>
            <a:off x="3995936" y="1893796"/>
            <a:ext cx="4697626" cy="3985592"/>
            <a:chOff x="3995936" y="1214755"/>
            <a:chExt cx="4697626" cy="3985592"/>
          </a:xfrm>
        </p:grpSpPr>
        <p:sp>
          <p:nvSpPr>
            <p:cNvPr id="22532" name="Text Box 4">
              <a:extLst>
                <a:ext uri="{FF2B5EF4-FFF2-40B4-BE49-F238E27FC236}">
                  <a16:creationId xmlns:a16="http://schemas.microsoft.com/office/drawing/2014/main" id="{07C2BF6A-0EBD-4A4C-993E-E5CB44F930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5936" y="4743147"/>
              <a:ext cx="1217712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50296C8F-BAD6-4244-A29E-D06F356AC0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95936" y="1214755"/>
              <a:ext cx="4697626" cy="35283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99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Text Box 11">
            <a:extLst>
              <a:ext uri="{FF2B5EF4-FFF2-40B4-BE49-F238E27FC236}">
                <a16:creationId xmlns:a16="http://schemas.microsoft.com/office/drawing/2014/main" id="{6A16E516-9355-4EBF-9450-4277D4BD0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89154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Если поверхность многогранника разрезать по некоторым ребрам и развернуть ее на плоскость так, чтобы все многоугольники, входящие в эту поверхность, лежали в данной плоскости, то полученная фигура на плоскости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разверткой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многогранника. Например, на рисунке изображены развертки куба и треугольной пирамиды.</a:t>
            </a:r>
            <a:endParaRPr lang="ru-RU" altLang="ru-RU" sz="2800" dirty="0"/>
          </a:p>
        </p:txBody>
      </p:sp>
      <p:pic>
        <p:nvPicPr>
          <p:cNvPr id="2060" name="Picture 12">
            <a:extLst>
              <a:ext uri="{FF2B5EF4-FFF2-40B4-BE49-F238E27FC236}">
                <a16:creationId xmlns:a16="http://schemas.microsoft.com/office/drawing/2014/main" id="{3988C50B-308D-4E19-8AD4-E06C1FFE0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038600"/>
            <a:ext cx="6411913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75699A11-7009-4C8F-B6B2-232AA0AB3A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8956" y="211225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Развёртки многогранников</a:t>
            </a:r>
          </a:p>
        </p:txBody>
      </p:sp>
    </p:spTree>
    <p:extLst>
      <p:ext uri="{BB962C8B-B14F-4D97-AF65-F5344CB8AC3E}">
        <p14:creationId xmlns:p14="http://schemas.microsoft.com/office/powerpoint/2010/main" val="269870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3">
            <a:extLst>
              <a:ext uri="{FF2B5EF4-FFF2-40B4-BE49-F238E27FC236}">
                <a16:creationId xmlns:a16="http://schemas.microsoft.com/office/drawing/2014/main" id="{A7BCB217-E6FB-47C0-AF47-2A34185F4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8763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Для изготовления модели многогранника из плотной бумаги, картона или другого материала достаточно изготовить его развертку и затем склеить соответствующие ребра. Для удобства склейки развертку многогранника изготавливают с клапанами, по которым и производится склейка.</a:t>
            </a:r>
            <a:r>
              <a:rPr lang="ru-RU" altLang="ru-RU" sz="2800" dirty="0"/>
              <a:t> </a:t>
            </a:r>
          </a:p>
        </p:txBody>
      </p:sp>
      <p:pic>
        <p:nvPicPr>
          <p:cNvPr id="5136" name="Picture 16">
            <a:extLst>
              <a:ext uri="{FF2B5EF4-FFF2-40B4-BE49-F238E27FC236}">
                <a16:creationId xmlns:a16="http://schemas.microsoft.com/office/drawing/2014/main" id="{CEFCA915-4477-4A55-B72A-CBA76198C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716338"/>
            <a:ext cx="6378575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FFFFDE7F-DBA7-4233-B89C-72D89CB9A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Другим способом моделирования многогранников является изготовление моделей многогранников с помощью </a:t>
            </a: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конструктора</a:t>
            </a:r>
            <a:r>
              <a:rPr lang="ru-RU" altLang="ru-RU" sz="2800" dirty="0">
                <a:cs typeface="Times New Roman" panose="02020603050405020304" pitchFamily="18" charset="0"/>
              </a:rPr>
              <a:t>, состоящего из многоугольников, сделанных из плотного материала с отгибающимися клапанами и резиновых колечек - основной крепежной детали конструктора. Подбирая соответствующим образом многоугольники в качестве граней многогранника и скрепляя их резиновыми колечками, можно получать модели различных многогранников.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8437" name="Picture 5">
            <a:extLst>
              <a:ext uri="{FF2B5EF4-FFF2-40B4-BE49-F238E27FC236}">
                <a16:creationId xmlns:a16="http://schemas.microsoft.com/office/drawing/2014/main" id="{27B14459-9185-4F52-ABC0-E0351E4F1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953000"/>
            <a:ext cx="7899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3B516A9-A02E-4863-895B-7D8B3C016E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Упражнения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2A8E53BB-187E-43A5-B980-9A9F77680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85800"/>
            <a:ext cx="7543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Какие из фигур, изображенных на рисунке не являются развёртками правильного тетраэдра? 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90B0CCB0-7D88-49C2-82D1-015F77A62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724400"/>
            <a:ext cx="7924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Фигура 3, так как у неё имеется точка, в которой сходится четыре треугольника, а у тетраэдра имеются только вершины, в которых сходится по три ребра.</a:t>
            </a:r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696411CD-977C-4EB3-A39E-26D412389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63" y="2436813"/>
            <a:ext cx="6669087" cy="198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>
            <a:extLst>
              <a:ext uri="{FF2B5EF4-FFF2-40B4-BE49-F238E27FC236}">
                <a16:creationId xmlns:a16="http://schemas.microsoft.com/office/drawing/2014/main" id="{1231B428-D20D-4D54-89DC-6BDFD6150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У</a:t>
            </a:r>
            <a:r>
              <a:rPr lang="ru-RU" altLang="ru-RU" sz="2800">
                <a:cs typeface="Times New Roman" panose="02020603050405020304" pitchFamily="18" charset="0"/>
              </a:rPr>
              <a:t>кажите развёртки куба.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C93BADA2-96A0-4564-B5B6-89096259B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724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9, 10, 11.</a:t>
            </a:r>
          </a:p>
        </p:txBody>
      </p:sp>
      <p:pic>
        <p:nvPicPr>
          <p:cNvPr id="14342" name="Picture 6">
            <a:extLst>
              <a:ext uri="{FF2B5EF4-FFF2-40B4-BE49-F238E27FC236}">
                <a16:creationId xmlns:a16="http://schemas.microsoft.com/office/drawing/2014/main" id="{A51C6E69-6C8F-4E8D-819C-A5B9717B7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2500313"/>
            <a:ext cx="7437437" cy="185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>
            <a:extLst>
              <a:ext uri="{FF2B5EF4-FFF2-40B4-BE49-F238E27FC236}">
                <a16:creationId xmlns:a16="http://schemas.microsoft.com/office/drawing/2014/main" id="{0B1CD967-8B89-4174-8DEB-5ACE8E200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У</a:t>
            </a:r>
            <a:r>
              <a:rPr lang="ru-RU" altLang="ru-RU" sz="2800">
                <a:cs typeface="Times New Roman" panose="02020603050405020304" pitchFamily="18" charset="0"/>
              </a:rPr>
              <a:t>кажите развёртки куба. 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6FD9F20F-BE87-4D2F-8C7F-0B87123C7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724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12, 13, 14, 19.</a:t>
            </a:r>
          </a:p>
        </p:txBody>
      </p:sp>
      <p:pic>
        <p:nvPicPr>
          <p:cNvPr id="15366" name="Picture 6">
            <a:extLst>
              <a:ext uri="{FF2B5EF4-FFF2-40B4-BE49-F238E27FC236}">
                <a16:creationId xmlns:a16="http://schemas.microsoft.com/office/drawing/2014/main" id="{3675FA1E-9540-40FA-8C24-78D449273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2325688"/>
            <a:ext cx="7310437" cy="220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>
            <a:extLst>
              <a:ext uri="{FF2B5EF4-FFF2-40B4-BE49-F238E27FC236}">
                <a16:creationId xmlns:a16="http://schemas.microsoft.com/office/drawing/2014/main" id="{B8FC4BFB-5F65-4162-8FBC-F0F9C2BD9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У</a:t>
            </a:r>
            <a:r>
              <a:rPr lang="ru-RU" altLang="ru-RU" sz="2800">
                <a:cs typeface="Times New Roman" panose="02020603050405020304" pitchFamily="18" charset="0"/>
              </a:rPr>
              <a:t>кажите развёртки куба. 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D8D5ACE1-57D0-44B3-B1B4-E33365937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28, 29, 30</a:t>
            </a:r>
            <a:r>
              <a:rPr lang="ru-RU" altLang="ru-RU"/>
              <a:t>,</a:t>
            </a:r>
            <a:r>
              <a:rPr lang="ru-RU" altLang="ru-RU">
                <a:cs typeface="Times New Roman" panose="02020603050405020304" pitchFamily="18" charset="0"/>
              </a:rPr>
              <a:t> 32</a:t>
            </a:r>
            <a:r>
              <a:rPr lang="ru-RU" altLang="ru-RU"/>
              <a:t>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9463" name="Picture 7">
            <a:extLst>
              <a:ext uri="{FF2B5EF4-FFF2-40B4-BE49-F238E27FC236}">
                <a16:creationId xmlns:a16="http://schemas.microsoft.com/office/drawing/2014/main" id="{D52E067C-EB5C-4A1F-99FD-FCA572377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2141538"/>
            <a:ext cx="8185150" cy="257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>
            <a:extLst>
              <a:ext uri="{FF2B5EF4-FFF2-40B4-BE49-F238E27FC236}">
                <a16:creationId xmlns:a16="http://schemas.microsoft.com/office/drawing/2014/main" id="{99035262-6933-4E8B-8BF0-BFBFD53C4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Является ли фигура, изображенная на рисунке, развёрткой некоторого параллелепипеда? </a:t>
            </a: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0BFD0FCD-44F0-4F7A-9466-E75633581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Нет.</a:t>
            </a:r>
          </a:p>
        </p:txBody>
      </p:sp>
      <p:pic>
        <p:nvPicPr>
          <p:cNvPr id="23558" name="Picture 6">
            <a:extLst>
              <a:ext uri="{FF2B5EF4-FFF2-40B4-BE49-F238E27FC236}">
                <a16:creationId xmlns:a16="http://schemas.microsoft.com/office/drawing/2014/main" id="{A67D04CE-8C4E-49A2-BE44-69BEE46C6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362200"/>
            <a:ext cx="3322638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634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430</Words>
  <Application>Microsoft Office PowerPoint</Application>
  <PresentationFormat>Экран (4:3)</PresentationFormat>
  <Paragraphs>52</Paragraphs>
  <Slides>15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Оформление по умолчанию</vt:lpstr>
      <vt:lpstr>4. Моделирование многогранников (Развёртки)</vt:lpstr>
      <vt:lpstr>Развёртки многогранников</vt:lpstr>
      <vt:lpstr>Презентация PowerPoint</vt:lpstr>
      <vt:lpstr>Презентация PowerPoint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ПАРАЛЛЕЛЕПИПЕД</dc:title>
  <dc:creator>*</dc:creator>
  <cp:lastModifiedBy>Vladimir Smirnov</cp:lastModifiedBy>
  <cp:revision>35</cp:revision>
  <dcterms:created xsi:type="dcterms:W3CDTF">2006-09-17T07:14:52Z</dcterms:created>
  <dcterms:modified xsi:type="dcterms:W3CDTF">2022-04-03T07:53:15Z</dcterms:modified>
</cp:coreProperties>
</file>