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3" r:id="rId2"/>
    <p:sldId id="383" r:id="rId3"/>
    <p:sldId id="384" r:id="rId4"/>
    <p:sldId id="385" r:id="rId5"/>
    <p:sldId id="386" r:id="rId6"/>
    <p:sldId id="382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268" r:id="rId15"/>
    <p:sldId id="269" r:id="rId16"/>
    <p:sldId id="273" r:id="rId17"/>
    <p:sldId id="274" r:id="rId18"/>
    <p:sldId id="275" r:id="rId19"/>
    <p:sldId id="285" r:id="rId20"/>
    <p:sldId id="287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1" autoAdjust="0"/>
    <p:restoredTop sz="94649" autoAdjust="0"/>
  </p:normalViewPr>
  <p:slideViewPr>
    <p:cSldViewPr>
      <p:cViewPr varScale="1">
        <p:scale>
          <a:sx n="97" d="100"/>
          <a:sy n="97" d="100"/>
        </p:scale>
        <p:origin x="3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00A771C-B6AB-967E-5F8C-B4AB77D8EA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A8EC784-7457-6D83-A105-913EAD135C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C71D0865-826D-F76B-4A33-6FDD99CB7F1D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4A15986-6C76-D979-95DD-BFF2719E05C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E006657-6D83-A676-1A29-4443CF664B7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108E788-8E87-15D0-FFAD-E34FB2073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BAF43C-6693-4F32-8530-012B5EB63BA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6247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40167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7777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49928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570C02-7327-4EF6-8B8E-E0D6703BE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19D11-4225-4ADC-8A4D-40B63E38CA55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10D215FC-3AA3-4194-AE52-196959390E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F813A90-5EF9-45D7-BFF2-9AC534E46A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F5A5AA-A41A-458B-80A9-D1D721C139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EEA510-B73B-4666-AFFF-8DBC8DF3FA2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5967D33E-32BA-4DED-A156-6A35E8D9EB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1027">
            <a:extLst>
              <a:ext uri="{FF2B5EF4-FFF2-40B4-BE49-F238E27FC236}">
                <a16:creationId xmlns:a16="http://schemas.microsoft.com/office/drawing/2014/main" id="{A42DE466-A177-45A9-9026-31F394967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F23592-8431-4736-8FAC-B7DC62BEFD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00291F-356D-4432-8E9A-98656393BBA2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8674" name="Rectangle 1026">
            <a:extLst>
              <a:ext uri="{FF2B5EF4-FFF2-40B4-BE49-F238E27FC236}">
                <a16:creationId xmlns:a16="http://schemas.microsoft.com/office/drawing/2014/main" id="{63FE05B3-060F-4B9E-B64D-0DBF021F18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1027">
            <a:extLst>
              <a:ext uri="{FF2B5EF4-FFF2-40B4-BE49-F238E27FC236}">
                <a16:creationId xmlns:a16="http://schemas.microsoft.com/office/drawing/2014/main" id="{5496C55D-D075-4C3F-8EA2-D6AA8C5E9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F487C9-8235-4D81-9030-E6FC338AB6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21F81B-BC34-4B69-B1A8-A7FAB37135ED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0EC9092A-927D-4B99-8813-B41EF4EDA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6297487-9060-4640-B3EA-7639213B1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7A97F5-8C81-424B-A789-F45C628967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17B3F-838D-4ED3-822A-825904874FDE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0722" name="Rectangle 1026">
            <a:extLst>
              <a:ext uri="{FF2B5EF4-FFF2-40B4-BE49-F238E27FC236}">
                <a16:creationId xmlns:a16="http://schemas.microsoft.com/office/drawing/2014/main" id="{A89F7052-3B0A-4121-8103-657BC7A31A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1027">
            <a:extLst>
              <a:ext uri="{FF2B5EF4-FFF2-40B4-BE49-F238E27FC236}">
                <a16:creationId xmlns:a16="http://schemas.microsoft.com/office/drawing/2014/main" id="{241929D6-A552-420A-B87E-8065D5EE7C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6276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59734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06350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8850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0428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9784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49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9008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52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825C76A-B48B-A415-AD71-D37F6AAEC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3435CD-5282-41E6-85E2-B6DE690FE782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ECC0CFD4-FE7B-ED29-7BED-1EC0CBAC9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0EB004F6-5CD4-1666-208D-8F54173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4637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8ECA30-E0A2-B673-D7FB-C3FC383203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447E47-FB63-72B9-DF7C-0B79566402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889A24-4ED3-8C00-3F91-2658BEF0F9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309DFF-F838-4F33-BC94-556AB30AD2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240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4F6BC0-BD6F-1133-5C60-7D6DEF9BB2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2CE7AA-B793-1475-AA5B-B9CC1248E6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5CCB90-C677-6B39-2711-039E6664EE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7A9CD-1AC3-40CC-8A3C-D7F4116875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388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2E802E-3A84-0D09-04DE-F30F17851C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046368-A74A-F7E3-9A3A-217CAA9A0E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7B1937-8933-20D2-AA10-26A7987FE3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2A7C69-EDDF-44AB-B1BC-2B9D4A3A4F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001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0AC4AF-958F-C9CB-FCFB-88ED94E67D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06D6E8-C7F6-1E33-720B-B7DBF9C3EC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1C839B-41BF-3504-37D5-7AB729D355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D129D-0C80-4080-88C3-051252735B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792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291EF1-5D8C-264C-24C3-B0B6C9BEFC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62F802-85B1-DB03-0173-2CA7DC880E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3FB682-E41A-F0AE-1527-8D3A3A330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73E59-4675-4477-BF13-FA06B5944D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473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425430-26BA-5566-A0AC-EB6FAFBF11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765472-7F0C-2AEC-E00F-E908787A0A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B553DA-9466-334A-A803-A43BF8683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F77A4-BC5D-42EF-B322-C97CBFFA08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31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B40CD77-D442-DCF6-5E84-466191B4D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6CFC86-3921-4A61-63B0-561E0F9380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06CCAC-CD7F-A5FA-6AE1-F1640063B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DD177B-EC86-4C11-A622-C2EED27294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502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69B47E3-6E8A-E512-9716-92FD74A5A6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7F52D4-BC53-82DF-C275-9C7ECA4FE2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78A5F5D-A520-27BE-151B-4D5D62379E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FA1ABA-CD70-409F-AE92-B8088C969A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493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5C0B33C-2AF0-07A1-3DFE-4A3CC4E0A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6EA1817-FCFE-6E16-4DF2-62EEB8D39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17ACCB-1027-7184-31DC-E8773747D9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3CABF6-E7F9-4BA5-8EAE-5CB8A2CD33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220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580E51-F46D-AB09-98E5-2718772340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74456A-BEB9-036D-9CC4-D7C3D4CF6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DDF6D3-2C55-DCDD-110D-435009125D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E6D37E-8BD5-44DC-B6D1-D2649F2155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203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945956-C8E6-37CD-900A-4D0271AEBF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7FDC5E-9529-1C67-1666-35F849BE4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6EDBDA-74CD-A9F1-66EE-27CB0E265E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54C28E-29A3-4777-8975-0776B84885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461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FCB09CF-62A3-4200-05DB-91AC69000B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5C7409A-CC8D-CA10-637B-2500E6FB8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FE7EDAD-E6E2-6F83-DC39-55D308735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5478441-CF43-CE89-DDC5-3677BF9BF0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862806B-CADD-D1EB-E335-519D4BFB7F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87A23C-4828-45E7-A5F6-71FDA32F2A8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F23F59D-4D45-08CC-721B-95AFE3ACA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 dirty="0">
                <a:solidFill>
                  <a:srgbClr val="FF3300"/>
                </a:solidFill>
              </a:rPr>
              <a:t>МОДЕЛИРОВАНИЕ МНОГОГРАННИКОВ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5885"/>
            <a:ext cx="89916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поверхность многогранника разрезать по некоторым рёбрам и развернуть её на плоскость так, чтобы все многоугольники, входящие в эту поверхность, лежали в данной плоскости, то полученная фигура на плоскости называется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развёрткой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многогранника. 	Например, на рисунке изображены развёртки куба и треугольной пирамиды.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C5CDD53-D2C2-DCB3-56DC-954099F00F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3687815"/>
            <a:ext cx="5441447" cy="27141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7252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изготовления модели правильной шестиугольной призмы нужно вырезать два равных правильных шестиугольника с клапанами и шесть равных прямоугольников с клапанами, одна сторона которых равна стороне шестиугольника, как показано на рисунке, и скрепить их по соответствующим клапанам.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895CA76-1AA8-311C-2A49-6B05EB8C7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0997" y="2924944"/>
            <a:ext cx="3982006" cy="21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365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7252"/>
            <a:ext cx="8991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изготовления модели правильной треугольной пирамиды нужно вырезать правильный треугольник с клапанами и три равных равнобедренных треугольника с клапанами, одна сторона которых равна стороне правильного треугольника, как показано на рисунке, и скрепить их по соответствующим клапанам.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8D3E3BF-9838-3D6A-C57A-5544E8E16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2996952"/>
            <a:ext cx="3661202" cy="193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431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7252"/>
            <a:ext cx="8991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изготовления модели правильной шестиугольной пирамиды нужно вырезать правильный шестиугольник с клапанами и шесть равных равнобедренных треугольников с клапанами, одна сторона которых равна стороне правильного шестиугольника, как показано на рисунке, и скрепить их по соответствующим клапанам.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CF882C-CE09-A849-E2E7-CB5CAA4CF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286" y="3068960"/>
            <a:ext cx="4315427" cy="217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150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624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изготовления модели невыпуклого многогранника, изображённого на рисунке, нужно вырезать два равных невыпуклых многоугольника с клапанами, два равных квадрата и четыре равных прямоугольника с клапанами, как показано на рисунке, и скрепить их по соответствующим клапанам.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DF721B3-DCEC-52BD-2054-0E35E06A8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7" y="2016303"/>
            <a:ext cx="2355003" cy="227679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C2DE356-0185-00C0-3CCE-FC950FFAC1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7811" y="4293096"/>
            <a:ext cx="6468378" cy="227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16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>
            <a:extLst>
              <a:ext uri="{FF2B5EF4-FFF2-40B4-BE49-F238E27FC236}">
                <a16:creationId xmlns:a16="http://schemas.microsoft.com/office/drawing/2014/main" id="{1231B428-D20D-4D54-89DC-6BDFD6150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У</a:t>
            </a:r>
            <a:r>
              <a:rPr lang="ru-RU" altLang="ru-RU" sz="2800">
                <a:cs typeface="Times New Roman" panose="02020603050405020304" pitchFamily="18" charset="0"/>
              </a:rPr>
              <a:t>кажите развёртки куба.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C93BADA2-96A0-4564-B5B6-89096259B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24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9, 10, 11.</a:t>
            </a:r>
          </a:p>
        </p:txBody>
      </p:sp>
      <p:pic>
        <p:nvPicPr>
          <p:cNvPr id="14342" name="Picture 6">
            <a:extLst>
              <a:ext uri="{FF2B5EF4-FFF2-40B4-BE49-F238E27FC236}">
                <a16:creationId xmlns:a16="http://schemas.microsoft.com/office/drawing/2014/main" id="{A51C6E69-6C8F-4E8D-819C-A5B9717B7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500313"/>
            <a:ext cx="7437437" cy="185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B74DE406-F49A-0C91-F907-AD61325AF4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>
            <a:extLst>
              <a:ext uri="{FF2B5EF4-FFF2-40B4-BE49-F238E27FC236}">
                <a16:creationId xmlns:a16="http://schemas.microsoft.com/office/drawing/2014/main" id="{0B1CD967-8B89-4174-8DEB-5ACE8E200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У</a:t>
            </a:r>
            <a:r>
              <a:rPr lang="ru-RU" altLang="ru-RU" sz="2800">
                <a:cs typeface="Times New Roman" panose="02020603050405020304" pitchFamily="18" charset="0"/>
              </a:rPr>
              <a:t>кажите развёртки куба. 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6FD9F20F-BE87-4D2F-8C7F-0B87123C7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24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12, 13, 14, 19.</a:t>
            </a:r>
          </a:p>
        </p:txBody>
      </p:sp>
      <p:pic>
        <p:nvPicPr>
          <p:cNvPr id="15366" name="Picture 6">
            <a:extLst>
              <a:ext uri="{FF2B5EF4-FFF2-40B4-BE49-F238E27FC236}">
                <a16:creationId xmlns:a16="http://schemas.microsoft.com/office/drawing/2014/main" id="{3675FA1E-9540-40FA-8C24-78D449273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2325688"/>
            <a:ext cx="7310437" cy="220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0E2187A0-D1F0-C773-BBEF-C3A6B93D2F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>
            <a:extLst>
              <a:ext uri="{FF2B5EF4-FFF2-40B4-BE49-F238E27FC236}">
                <a16:creationId xmlns:a16="http://schemas.microsoft.com/office/drawing/2014/main" id="{B8FC4BFB-5F65-4162-8FBC-F0F9C2BD9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У</a:t>
            </a:r>
            <a:r>
              <a:rPr lang="ru-RU" altLang="ru-RU" sz="2800">
                <a:cs typeface="Times New Roman" panose="02020603050405020304" pitchFamily="18" charset="0"/>
              </a:rPr>
              <a:t>кажите развёртки куба. 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D8D5ACE1-57D0-44B3-B1B4-E33365937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28, 29, 30</a:t>
            </a:r>
            <a:r>
              <a:rPr lang="ru-RU" altLang="ru-RU"/>
              <a:t>,</a:t>
            </a:r>
            <a:r>
              <a:rPr lang="ru-RU" altLang="ru-RU">
                <a:cs typeface="Times New Roman" panose="02020603050405020304" pitchFamily="18" charset="0"/>
              </a:rPr>
              <a:t> 32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9463" name="Picture 7">
            <a:extLst>
              <a:ext uri="{FF2B5EF4-FFF2-40B4-BE49-F238E27FC236}">
                <a16:creationId xmlns:a16="http://schemas.microsoft.com/office/drawing/2014/main" id="{D52E067C-EB5C-4A1F-99FD-FCA572377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2141538"/>
            <a:ext cx="8185150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C3067A56-1C9E-CD49-3669-A3AAD36D1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>
            <a:extLst>
              <a:ext uri="{FF2B5EF4-FFF2-40B4-BE49-F238E27FC236}">
                <a16:creationId xmlns:a16="http://schemas.microsoft.com/office/drawing/2014/main" id="{D31FD465-A1EB-4CA3-8454-0CBA71213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848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У</a:t>
            </a:r>
            <a:r>
              <a:rPr lang="ru-RU" altLang="ru-RU" sz="2800">
                <a:cs typeface="Times New Roman" panose="02020603050405020304" pitchFamily="18" charset="0"/>
              </a:rPr>
              <a:t>кажите фигуры, которые являются развёртками призм. 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D45A2B87-DD86-4257-94C3-0F5A5E9BB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а), б), в), г), д).</a:t>
            </a:r>
          </a:p>
        </p:txBody>
      </p:sp>
      <p:pic>
        <p:nvPicPr>
          <p:cNvPr id="20487" name="Picture 7">
            <a:extLst>
              <a:ext uri="{FF2B5EF4-FFF2-40B4-BE49-F238E27FC236}">
                <a16:creationId xmlns:a16="http://schemas.microsoft.com/office/drawing/2014/main" id="{BE6FA03E-DE6B-400F-AFA6-1B9F42413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2516188"/>
            <a:ext cx="8110537" cy="182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BB279BCB-E805-0AEA-1A4F-C076A8C96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>
            <a:extLst>
              <a:ext uri="{FF2B5EF4-FFF2-40B4-BE49-F238E27FC236}">
                <a16:creationId xmlns:a16="http://schemas.microsoft.com/office/drawing/2014/main" id="{2CE486A3-3917-443A-B409-BFF9DE24D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Ук</a:t>
            </a:r>
            <a:r>
              <a:rPr lang="ru-RU" altLang="ru-RU" sz="2800">
                <a:cs typeface="Times New Roman" panose="02020603050405020304" pitchFamily="18" charset="0"/>
              </a:rPr>
              <a:t>ажите фигуры, которые являются развёртками пирамид. 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69620B83-FFFA-404C-B236-1CE3DFF46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а), в), г), д). </a:t>
            </a:r>
          </a:p>
        </p:txBody>
      </p:sp>
      <p:pic>
        <p:nvPicPr>
          <p:cNvPr id="21510" name="Picture 6">
            <a:extLst>
              <a:ext uri="{FF2B5EF4-FFF2-40B4-BE49-F238E27FC236}">
                <a16:creationId xmlns:a16="http://schemas.microsoft.com/office/drawing/2014/main" id="{C278112F-3B5A-4F7C-AAFD-DCE6696B6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2559050"/>
            <a:ext cx="83693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BAC35BFD-8F70-FD14-E9FD-36A9E3115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8261E737-220E-4DEC-A16D-F5EC925D7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Развёртка какого многогранника изображена на рисунке</a:t>
            </a:r>
            <a:r>
              <a:rPr lang="en-US" altLang="ru-RU" sz="2800" dirty="0"/>
              <a:t>?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07C2BF6A-0EBD-4A4C-993E-E5CB44F93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>
                <a:cs typeface="Times New Roman" panose="02020603050405020304" pitchFamily="18" charset="0"/>
              </a:rPr>
              <a:t>Правильной пятиугольной пирамиды. </a:t>
            </a:r>
          </a:p>
        </p:txBody>
      </p:sp>
      <p:pic>
        <p:nvPicPr>
          <p:cNvPr id="22534" name="Picture 6">
            <a:extLst>
              <a:ext uri="{FF2B5EF4-FFF2-40B4-BE49-F238E27FC236}">
                <a16:creationId xmlns:a16="http://schemas.microsoft.com/office/drawing/2014/main" id="{8A42D251-6FE9-493E-AFFA-C31DCCA63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195638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E22581FF-50CC-4412-61A5-7996B5B82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2285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642"/>
            <a:ext cx="8991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изготовления модели многогранника из плотной бумаги, картона или другого материала достаточно изготовить его развёртку и затем склеить соответствующие рёбра. Для удобства склейки развёртку многогранника изготавливают с клапанами, по которым и производится склейка. На рисунке показана развёртка куба с клапанами.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E75B8A9-4D6E-5A98-2D7C-8B84214A31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492896"/>
            <a:ext cx="3349949" cy="2565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70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8261E737-220E-4DEC-A16D-F5EC925D7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7791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Изобразите развёртку многогранника, изображённую на рисунке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97CF92F-9F99-488E-9BEF-54A1C334C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415" y="2636912"/>
            <a:ext cx="2376264" cy="2386333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3DD4AF93-FD05-4A53-B10E-8A9F8C0E9AE0}"/>
              </a:ext>
            </a:extLst>
          </p:cNvPr>
          <p:cNvGrpSpPr/>
          <p:nvPr/>
        </p:nvGrpSpPr>
        <p:grpSpPr>
          <a:xfrm>
            <a:off x="3995936" y="2294875"/>
            <a:ext cx="4697626" cy="3985592"/>
            <a:chOff x="3995936" y="1214755"/>
            <a:chExt cx="4697626" cy="3985592"/>
          </a:xfrm>
        </p:grpSpPr>
        <p:sp>
          <p:nvSpPr>
            <p:cNvPr id="22532" name="Text Box 4">
              <a:extLst>
                <a:ext uri="{FF2B5EF4-FFF2-40B4-BE49-F238E27FC236}">
                  <a16:creationId xmlns:a16="http://schemas.microsoft.com/office/drawing/2014/main" id="{07C2BF6A-0EBD-4A4C-993E-E5CB44F930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5936" y="4743147"/>
              <a:ext cx="1217712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50296C8F-BAD6-4244-A29E-D06F356AC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95936" y="1214755"/>
              <a:ext cx="4697626" cy="3528392"/>
            </a:xfrm>
            <a:prstGeom prst="rect">
              <a:avLst/>
            </a:prstGeom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F47552DE-57C1-2A3B-BC9D-B5C53B959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28699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642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На рисунке показаны развёртка наклонного параллелепипеда с клапанами, гранями которого являются ромбы с острыми углами 60</a:t>
            </a:r>
            <a:r>
              <a:rPr lang="ru-RU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6E3B39E-136C-9F3E-0CA0-5CA4DD591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628800"/>
            <a:ext cx="3924103" cy="3033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62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642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На рисунке показаны развёртки треугольной и шестиугольной правильных призм с клапанами.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483E93-F5D6-0C12-2AAA-11ABC8F7C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484784"/>
            <a:ext cx="5792008" cy="296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85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642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На рисунке показаны развёртки треугольной и шестиугольной правильных пирамид.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C63F6EB-D7B8-6C89-E5DC-BC355A5BB4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484784"/>
            <a:ext cx="5066338" cy="292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94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3649"/>
            <a:ext cx="8991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Другим способом моделирования многогранников является изготовление моделей многогранников с помощью конструктора, состоящего из многоугольников, сделанных из плотного материала с отгибающимися клапанами. </a:t>
            </a:r>
          </a:p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Например, для изготовления модели куба нужно вырезать шесть квадратов с клапанами, как показано на рисунке и скрепить их по соответствующим клапанам.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459E38D-8145-D735-D4F3-A0CA5FC98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791" y="3356992"/>
            <a:ext cx="2380417" cy="239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57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7252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изготовления модели прямоугольного параллелепипеда с рёбрами 3, 4, 5 нужно вырезать пары прямоугольников с клапанами, показанными на рисунке, и скрепить их по клапанам, прилегающих к равным сторонам.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6AD76D9-6F87-2CF8-3846-EB771A819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318060"/>
            <a:ext cx="7649829" cy="222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830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7252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изготовления модели наклонного параллелепипеда, гранями которого являются ромбы с острыми углами 60</a:t>
            </a:r>
            <a:r>
              <a:rPr lang="ru-RU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нужно вырезать шесть таких ромбов с клапанами, как показано на рисунке, и скрепить их по соответствующим клапанам.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01BF0E-D1B4-8A14-2E5A-07206CA93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550475"/>
            <a:ext cx="2683997" cy="175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574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3FC0DB25-80F7-3042-8C2C-7A60ABC6D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7252"/>
            <a:ext cx="8991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Для изготовления модели правильной треугольной призмы нужно вырезать два равных правильных треугольника с клапанами и три равных прямоугольника с клапанами, одна сторона которых равна стороне треугольника, как показано на рисунке, и скрепить их по соответствующим клапанам.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A21453A-04CB-148F-0B3D-D9E739AAE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708920"/>
            <a:ext cx="4320480" cy="213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187911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757</Words>
  <Application>Microsoft Office PowerPoint</Application>
  <PresentationFormat>Экран (4:3)</PresentationFormat>
  <Paragraphs>76</Paragraphs>
  <Slides>20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Times New Roman</vt:lpstr>
      <vt:lpstr>Arial</vt:lpstr>
      <vt:lpstr>Оформление по умолчанию</vt:lpstr>
      <vt:lpstr>МОДЕЛИРОВАНИЕ МНОГОГРАННИКОВ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39</cp:revision>
  <dcterms:created xsi:type="dcterms:W3CDTF">2008-04-30T05:51:18Z</dcterms:created>
  <dcterms:modified xsi:type="dcterms:W3CDTF">2022-07-09T13:46:04Z</dcterms:modified>
</cp:coreProperties>
</file>