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5" r:id="rId2"/>
    <p:sldId id="337" r:id="rId3"/>
    <p:sldId id="324" r:id="rId4"/>
    <p:sldId id="325" r:id="rId5"/>
    <p:sldId id="326" r:id="rId6"/>
    <p:sldId id="347" r:id="rId7"/>
    <p:sldId id="348" r:id="rId8"/>
    <p:sldId id="328" r:id="rId9"/>
    <p:sldId id="329" r:id="rId10"/>
    <p:sldId id="330" r:id="rId11"/>
    <p:sldId id="331" r:id="rId12"/>
    <p:sldId id="332" r:id="rId13"/>
    <p:sldId id="33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2EE1399-3D6D-EDCD-135D-CD25059EFC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2442C3C-CF4B-C685-EE69-BC20B434EB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84627C7-2382-E3A9-9FE0-85F2747956F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E4E2A89-5FA2-0270-7A6F-B3AEA409CA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100B52A-88E5-A800-7EF9-0206F0F5A8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A3CDB92-67B8-7DBF-B7C2-DADD1481E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CC0A34-D8AC-4631-BD9C-0FAB8A8D20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3F8609-E058-35F8-D94A-2A9D7EBDF7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5542B-F127-4E95-8D7A-1E78ED4F261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D60B4B67-06CF-4006-AE66-42BD1B6569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9F21CDFC-47D6-D3BD-4B01-E4725FF3288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74322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EADBF1-4E95-0210-99F0-B5F46D0B5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ADA46-FBE4-4072-9E70-8119D0214CA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E9BDD486-9106-ED5B-CABC-5C99A823F3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1BAE19A3-1006-7941-11B3-62C5A747B3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931568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647F36-EC8C-7073-9AF7-8A512C55F2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920A4-DF7C-4046-9FEA-125C29F1B58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A4B988F6-6245-B895-E9BB-4CF6180CE2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F3E7B6CF-01E5-FB90-53F5-095EC7741BE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980498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08F233-3183-30A9-15F1-FB0E935F5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05C2B-6EE7-4A1D-B610-0CD5193D541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CCC697AC-3E92-9160-95AC-52989B8DD6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F4F844E1-50A7-3D5F-3BF3-E4AA38830A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592968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4AC129-AF65-A88B-27E1-384D1D3855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ED9D6-48D8-4866-8545-5E19F1F14F8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DD03F027-00C8-E9C2-0B09-DF776062EA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2D145A19-DE77-5CCB-7574-9490DC1D10C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199212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13EE40-FC5D-0F92-F4C4-80A932B23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E136C-1230-4AD4-8B6E-F8326A09FCD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BD03A1F8-86F6-DCFA-F49F-4C5D002FF6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2B8CB941-47F8-41F7-9BB3-EBD63F67890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685517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9F4612-B4EF-ED77-F39A-6E552934F4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E90C9-CCF3-4A40-8D5F-4058098AFE9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DD282BAF-7478-552A-131E-D8C940370B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A4C458B8-3985-D8B4-F814-2C50837AC4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589292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241984-196B-D84B-C287-C7287BC35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300CB-029E-485F-A1D0-EF963082C74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CBD4D337-01A1-ED5C-86D2-156BC65347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568E27C4-EC4B-E264-C3D4-BBB96E3FF4C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1752255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E68A5D-FF62-DBBC-4CBD-EFCA6C1D9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4882A2-8444-4147-B713-A4B990FD543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45B0D075-DFE1-B95C-FF5C-A0FBC2A0EB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D7A2AC73-9B5C-2246-7BB6-8A469C75B98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15595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9D274E-316C-0D7A-4D76-A834DD2836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0F63D-7E91-42E4-A49B-96E9C2B7297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73410" name="Rectangle 1026">
            <a:extLst>
              <a:ext uri="{FF2B5EF4-FFF2-40B4-BE49-F238E27FC236}">
                <a16:creationId xmlns:a16="http://schemas.microsoft.com/office/drawing/2014/main" id="{369172C5-91D8-5870-2A19-DF512CF893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Rectangle 1027">
            <a:extLst>
              <a:ext uri="{FF2B5EF4-FFF2-40B4-BE49-F238E27FC236}">
                <a16:creationId xmlns:a16="http://schemas.microsoft.com/office/drawing/2014/main" id="{E4A534FC-4C1E-DB89-D2C0-96476E59763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641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4302BE-D05E-DF88-4B07-57EB6BCAD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C8A7B-43F3-4621-8DAD-A9D9E8CC4D9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C64F55EE-6684-94B3-BFB8-1ADC6F7978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EB9025A7-5711-052B-58DE-DD45B5C1A5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3540052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9603D9-14E1-C04D-946A-78786B7D98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FD067-66E7-4AFE-B928-4E83650AD4E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FD042D09-4842-0804-4813-CAB63E710A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7A1BC363-6527-613C-EA90-489F67B531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257983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9E6891-8029-73B9-A4DA-58409558A5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EAA88-848C-4075-BA7F-86E93C57BCAE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1AE54FF3-39AB-2681-3DBB-DBB9159B60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D72EEB0D-9544-302B-C798-7CDBB58A6D4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399026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73DFC-F948-CD34-4122-C2477A7AF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9C4C39-3C92-DDC2-FA8D-432B7572E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EB4969-F098-4E5A-E836-ED075DD2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D49B4D-9796-21CB-9288-C873603D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A74BA1-E518-AEA4-E2D4-D6072B8C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76CCD-1CB3-4608-BB1D-93BC723F42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8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2361A-D240-05C4-05E0-42223ECE9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7CDE64-5EE0-F584-8CDE-C7065E242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C58447-B13A-D284-C824-62D85890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BF6975-D969-8488-5D25-925E3ECD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59677E-64BD-DC62-22F7-D4BBD0C5F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A65A9-E02F-4D53-85FB-046429D9CD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6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6D609A-0D02-C15B-14FC-DE9D0AF5B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299F20-8706-C237-7E90-5A6247405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38DCA8-4596-B198-123D-5D9B70F4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45F7F7-DD5C-C9EA-1684-437706185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0EB9C2-B905-087E-8762-5C975290B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A6A30-8BE1-4692-A6FB-90D3C7D13F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02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4A8AB-96CB-CE18-9737-D93BAC4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05F4EA-2A29-7D44-D1AB-88B08166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838676-E213-06A7-F7EE-31EBC136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CCDF8-69E0-D237-7655-61A3A6D7B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AE8D3-F944-7912-A7BB-338F90FD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93B45-539A-403B-9121-694F94715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941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AF553E-5D29-6881-D483-99A4A5B7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7E2D68-EDD8-D3C5-57BF-5581DB7FE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CFBC7C-E125-A695-F0E3-2E886B6C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2C8D80-2B96-2F43-D1B3-BF02AC8B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B53163-35A4-71DC-1E20-18163CD5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7A450-DDAF-41B3-9908-97B40B3122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55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D6887-CDE9-F602-CD9F-E741D9E1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FCE817-2510-8EB0-9FF4-9D6FEA5A6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E1E26A-B2DF-BE10-0537-E7B13F9EA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1E5247-BC35-291E-2F92-9AD90900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1D97D4-8875-4995-F37B-C9CFF55A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C76E5E-59B7-4A81-4E1D-C3984F85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70769-5693-4F22-98BE-0E2338634E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4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6CB18-FD4D-95DB-19C4-48EE99A7C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9F8817-286F-9E89-84CE-521CAF3B2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880BA6-4AB9-30B8-4201-348ABCCEC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D1A935-A1BD-C082-955B-E11A6E9D5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110892-60FC-C6D8-FE3F-10FC508C3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44900B7-2135-7BAE-D84D-B2135357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622A26B-8310-90E5-D58F-311A16DC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E27081-34B8-5699-BAA8-94F74ABC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AB857-6BCA-4B18-A0DC-6FCA2A7067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29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8CDB0-EADD-14FE-C2B0-6B0518AA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A9A1480-21D7-7DA1-4C33-19154228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BB47B6-2CEB-4EE9-35A1-1392DCC9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98988C-FA2B-B091-BA14-6310EA69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394DA-801C-4194-B29A-7AA48D2B84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566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373BA2-E9BB-6E55-6CC3-4328C6FB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AEDF17-AA5A-3357-DF2D-B7501DAE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D0C5C7-3311-054D-D722-7A8B10DF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FCAC6-53EB-4C4C-9FAE-FB3C22754A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113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2BFF9-EFF3-8F56-2ACC-4D2EADAA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E6DFD-BAF9-1C12-38F9-AB9CD92B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174D97-D500-325D-D8D1-DB76E7F4D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864533-F32C-E6D0-64FC-98F074E91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29F7C8-3519-32C3-F604-6AA7A685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C69A1D-AC41-9DF7-8892-47092784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6C2A9-0ACD-4C57-8D00-3333ABBFD9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760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18400-A873-5F06-2F92-C5E89B5B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6E9675-93EC-0661-CDA1-E8048F9D8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FCB3F1-9AE6-E042-9F98-9B9E4F629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FAD7BF-C6DD-CB45-B5F0-0FDF480F0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64CD63-39C8-9773-221F-EC3D9D8C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D1406D-09DC-BD74-33B1-6BAAE021A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39133-9C7E-4FCB-85A8-E569A16DEE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114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1043B3-BA28-D845-B3DD-6FBE6286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46B49F-5545-52E7-336B-25147302E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E36ED4-146E-08FC-89BB-7E8238107E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07C47D-E96F-7E59-A86E-EF23B2A0BD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F0154FA-132E-352B-1C64-B9DAC30863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1AA4D3-6B49-4605-A574-FFF0AB78A4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C13BCDDD-3E54-FB39-6B36-4DEEE262B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46315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47811" name="Text Box 3">
            <a:extLst>
              <a:ext uri="{FF2B5EF4-FFF2-40B4-BE49-F238E27FC236}">
                <a16:creationId xmlns:a16="http://schemas.microsoft.com/office/drawing/2014/main" id="{F7E60D8B-03A6-2D14-105C-ED7DAA259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2731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 изображен многогранник – звезда Кеплера, являющийся объединением двух тетраэдров. Какой многогранник является общей частью (пересечением) этих тетраэдров?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247812" name="Text Box 4">
            <a:extLst>
              <a:ext uri="{FF2B5EF4-FFF2-40B4-BE49-F238E27FC236}">
                <a16:creationId xmlns:a16="http://schemas.microsoft.com/office/drawing/2014/main" id="{8FCE0FEC-C25D-AF53-6385-78EF2FC22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Октаэдр.</a:t>
            </a:r>
          </a:p>
        </p:txBody>
      </p:sp>
      <p:pic>
        <p:nvPicPr>
          <p:cNvPr id="247813" name="Picture 5">
            <a:extLst>
              <a:ext uri="{FF2B5EF4-FFF2-40B4-BE49-F238E27FC236}">
                <a16:creationId xmlns:a16="http://schemas.microsoft.com/office/drawing/2014/main" id="{3546A5D4-9557-EE01-C23A-13AB4F50A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98915"/>
            <a:ext cx="25590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4D9FB879-DBA8-2566-A514-5F590AE3F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6535"/>
            <a:ext cx="7772400" cy="90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2800">
                <a:solidFill>
                  <a:srgbClr val="FF3300"/>
                </a:solidFill>
              </a:rPr>
              <a:t>12</a:t>
            </a:r>
            <a:r>
              <a:rPr lang="ru-RU" altLang="ru-RU" sz="2800">
                <a:solidFill>
                  <a:srgbClr val="FF3300"/>
                </a:solidFill>
              </a:rPr>
              <a:t>б</a:t>
            </a:r>
            <a:r>
              <a:rPr lang="en-US" altLang="ru-RU" sz="2800">
                <a:solidFill>
                  <a:srgbClr val="FF3300"/>
                </a:solidFill>
              </a:rPr>
              <a:t>. </a:t>
            </a:r>
            <a:r>
              <a:rPr lang="ru-RU" altLang="ru-RU" sz="2800">
                <a:solidFill>
                  <a:srgbClr val="FF3300"/>
                </a:solidFill>
              </a:rPr>
              <a:t>КОМБИНАЦИИ ПРАВИЛЬНЫХ МНОГОГРАННИКОВ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D4ACB21A-538B-A1D3-9AF4-7F4101D0E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37571" name="Text Box 3">
            <a:extLst>
              <a:ext uri="{FF2B5EF4-FFF2-40B4-BE49-F238E27FC236}">
                <a16:creationId xmlns:a16="http://schemas.microsoft.com/office/drawing/2014/main" id="{7705C725-13C5-7622-C509-910854E68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Вершинами какого многогранника являются центры граней тетраэдра?</a:t>
            </a:r>
          </a:p>
        </p:txBody>
      </p:sp>
      <p:pic>
        <p:nvPicPr>
          <p:cNvPr id="237572" name="Picture 4">
            <a:extLst>
              <a:ext uri="{FF2B5EF4-FFF2-40B4-BE49-F238E27FC236}">
                <a16:creationId xmlns:a16="http://schemas.microsoft.com/office/drawing/2014/main" id="{87061DDC-DB4A-D721-1337-00465501A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4754563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7573" name="Group 5">
            <a:extLst>
              <a:ext uri="{FF2B5EF4-FFF2-40B4-BE49-F238E27FC236}">
                <a16:creationId xmlns:a16="http://schemas.microsoft.com/office/drawing/2014/main" id="{707FBA55-4F21-F359-1E78-7DFEF3C3460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458200" cy="4481513"/>
            <a:chOff x="192" y="1200"/>
            <a:chExt cx="5328" cy="2823"/>
          </a:xfrm>
        </p:grpSpPr>
        <p:sp>
          <p:nvSpPr>
            <p:cNvPr id="237574" name="Text Box 6">
              <a:extLst>
                <a:ext uri="{FF2B5EF4-FFF2-40B4-BE49-F238E27FC236}">
                  <a16:creationId xmlns:a16="http://schemas.microsoft.com/office/drawing/2014/main" id="{5942E72E-24E4-005A-D676-EB87DEE26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696"/>
              <a:ext cx="53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Тетраэдр.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237575" name="Picture 7">
              <a:extLst>
                <a:ext uri="{FF2B5EF4-FFF2-40B4-BE49-F238E27FC236}">
                  <a16:creationId xmlns:a16="http://schemas.microsoft.com/office/drawing/2014/main" id="{78F8B06B-C8B1-8397-A16C-96B66EB677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200"/>
              <a:ext cx="2995" cy="2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2247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F51D0922-53F6-E425-8CD6-7C9B55523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39619" name="Text Box 3">
            <a:extLst>
              <a:ext uri="{FF2B5EF4-FFF2-40B4-BE49-F238E27FC236}">
                <a16:creationId xmlns:a16="http://schemas.microsoft.com/office/drawing/2014/main" id="{2111D398-54C7-8885-FF38-6F535F1B8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Вершинами какого многогранника являются середины ребер тетраэдра?</a:t>
            </a:r>
          </a:p>
        </p:txBody>
      </p:sp>
      <p:pic>
        <p:nvPicPr>
          <p:cNvPr id="239620" name="Picture 4">
            <a:extLst>
              <a:ext uri="{FF2B5EF4-FFF2-40B4-BE49-F238E27FC236}">
                <a16:creationId xmlns:a16="http://schemas.microsoft.com/office/drawing/2014/main" id="{AF70C2FC-5385-FB3D-59DB-54B828DC8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28800"/>
            <a:ext cx="4754563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9621" name="Group 5">
            <a:extLst>
              <a:ext uri="{FF2B5EF4-FFF2-40B4-BE49-F238E27FC236}">
                <a16:creationId xmlns:a16="http://schemas.microsoft.com/office/drawing/2014/main" id="{B6E4987B-2C36-0BB8-9EC3-C99763F5023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828800"/>
            <a:ext cx="8458200" cy="3870325"/>
            <a:chOff x="192" y="1152"/>
            <a:chExt cx="5328" cy="2438"/>
          </a:xfrm>
        </p:grpSpPr>
        <p:sp>
          <p:nvSpPr>
            <p:cNvPr id="239622" name="Text Box 6">
              <a:extLst>
                <a:ext uri="{FF2B5EF4-FFF2-40B4-BE49-F238E27FC236}">
                  <a16:creationId xmlns:a16="http://schemas.microsoft.com/office/drawing/2014/main" id="{9D789C8A-9306-76E6-5A6F-9D9E17463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3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Октаэдра.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239623" name="Picture 7">
              <a:extLst>
                <a:ext uri="{FF2B5EF4-FFF2-40B4-BE49-F238E27FC236}">
                  <a16:creationId xmlns:a16="http://schemas.microsoft.com/office/drawing/2014/main" id="{D2030ED9-6D8C-204B-22AC-BCC535B942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152"/>
              <a:ext cx="2995" cy="2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62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8AC3FE82-1A57-A380-80D4-7E4C2B7D7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41667" name="Text Box 3">
            <a:extLst>
              <a:ext uri="{FF2B5EF4-FFF2-40B4-BE49-F238E27FC236}">
                <a16:creationId xmlns:a16="http://schemas.microsoft.com/office/drawing/2014/main" id="{EA43C5E8-81CE-A3CA-3050-FAD300C1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Вершинами какого многогранника являются центры граней икосаэдра?</a:t>
            </a:r>
          </a:p>
        </p:txBody>
      </p:sp>
      <p:pic>
        <p:nvPicPr>
          <p:cNvPr id="241668" name="Picture 4">
            <a:extLst>
              <a:ext uri="{FF2B5EF4-FFF2-40B4-BE49-F238E27FC236}">
                <a16:creationId xmlns:a16="http://schemas.microsoft.com/office/drawing/2014/main" id="{359D8321-F0D6-2442-A2A8-AD67007AC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4926013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1669" name="Group 5">
            <a:extLst>
              <a:ext uri="{FF2B5EF4-FFF2-40B4-BE49-F238E27FC236}">
                <a16:creationId xmlns:a16="http://schemas.microsoft.com/office/drawing/2014/main" id="{0ACFB6A0-EE5C-26A5-220F-70C937CFAEB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752600"/>
            <a:ext cx="8458200" cy="4633913"/>
            <a:chOff x="192" y="1104"/>
            <a:chExt cx="5328" cy="2919"/>
          </a:xfrm>
        </p:grpSpPr>
        <p:sp>
          <p:nvSpPr>
            <p:cNvPr id="241670" name="Text Box 6">
              <a:extLst>
                <a:ext uri="{FF2B5EF4-FFF2-40B4-BE49-F238E27FC236}">
                  <a16:creationId xmlns:a16="http://schemas.microsoft.com/office/drawing/2014/main" id="{90CCABDE-1374-89ED-DDE6-CE63997B1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696"/>
              <a:ext cx="53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Додекаэдр.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241671" name="Picture 7">
              <a:extLst>
                <a:ext uri="{FF2B5EF4-FFF2-40B4-BE49-F238E27FC236}">
                  <a16:creationId xmlns:a16="http://schemas.microsoft.com/office/drawing/2014/main" id="{76B42B1F-0FD4-2895-97A5-E3D9E541C1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104"/>
              <a:ext cx="3103" cy="25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364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5C487E28-8641-ACC2-8BA4-4C5F2A248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43715" name="Text Box 3">
            <a:extLst>
              <a:ext uri="{FF2B5EF4-FFF2-40B4-BE49-F238E27FC236}">
                <a16:creationId xmlns:a16="http://schemas.microsoft.com/office/drawing/2014/main" id="{D26ECC62-7BA2-7FE5-A7B0-DEB29FEDB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Вершинами какого многогранника являются центры граней додекаэдра?</a:t>
            </a:r>
          </a:p>
        </p:txBody>
      </p:sp>
      <p:pic>
        <p:nvPicPr>
          <p:cNvPr id="243716" name="Picture 4">
            <a:extLst>
              <a:ext uri="{FF2B5EF4-FFF2-40B4-BE49-F238E27FC236}">
                <a16:creationId xmlns:a16="http://schemas.microsoft.com/office/drawing/2014/main" id="{CF41AD30-F0DA-838F-A120-7E1038901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4926013" cy="40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3717" name="Group 5">
            <a:extLst>
              <a:ext uri="{FF2B5EF4-FFF2-40B4-BE49-F238E27FC236}">
                <a16:creationId xmlns:a16="http://schemas.microsoft.com/office/drawing/2014/main" id="{4C07E9E6-171E-E867-A3A8-2D28745015B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458200" cy="4557713"/>
            <a:chOff x="192" y="1200"/>
            <a:chExt cx="5328" cy="2871"/>
          </a:xfrm>
        </p:grpSpPr>
        <p:sp>
          <p:nvSpPr>
            <p:cNvPr id="243718" name="Text Box 6">
              <a:extLst>
                <a:ext uri="{FF2B5EF4-FFF2-40B4-BE49-F238E27FC236}">
                  <a16:creationId xmlns:a16="http://schemas.microsoft.com/office/drawing/2014/main" id="{FDDEA982-2B01-9726-0B9A-2849267FD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744"/>
              <a:ext cx="53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Икосаэдр.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243719" name="Picture 7">
              <a:extLst>
                <a:ext uri="{FF2B5EF4-FFF2-40B4-BE49-F238E27FC236}">
                  <a16:creationId xmlns:a16="http://schemas.microsoft.com/office/drawing/2014/main" id="{B200EFD3-9090-0942-63DF-EE1D6E874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200"/>
              <a:ext cx="3103" cy="25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628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24005C30-D64A-F9D6-CE74-544B1AA59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51907" name="Text Box 3">
            <a:extLst>
              <a:ext uri="{FF2B5EF4-FFF2-40B4-BE49-F238E27FC236}">
                <a16:creationId xmlns:a16="http://schemas.microsoft.com/office/drawing/2014/main" id="{92D4D733-B27F-E159-4B6C-ACFAA0C5C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тетраэдров изображено на рисунке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51908" name="Text Box 4">
            <a:extLst>
              <a:ext uri="{FF2B5EF4-FFF2-40B4-BE49-F238E27FC236}">
                <a16:creationId xmlns:a16="http://schemas.microsoft.com/office/drawing/2014/main" id="{5E7CEED3-435F-9C96-EC3D-FCFE50C70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Пять.</a:t>
            </a:r>
            <a:endParaRPr lang="ru-RU" altLang="ru-RU" sz="28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51909" name="Picture 5">
            <a:extLst>
              <a:ext uri="{FF2B5EF4-FFF2-40B4-BE49-F238E27FC236}">
                <a16:creationId xmlns:a16="http://schemas.microsoft.com/office/drawing/2014/main" id="{C7487771-6669-22BB-CDB1-26349A62D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2897188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51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CAA0D986-68EF-8A8A-8063-C426A7AA2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25283" name="Text Box 3">
            <a:extLst>
              <a:ext uri="{FF2B5EF4-FFF2-40B4-BE49-F238E27FC236}">
                <a16:creationId xmlns:a16="http://schemas.microsoft.com/office/drawing/2014/main" id="{2C5B1A7B-76D7-B42D-19C7-05CA3818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кубов изображено на рисунке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5284" name="Text Box 4">
            <a:extLst>
              <a:ext uri="{FF2B5EF4-FFF2-40B4-BE49-F238E27FC236}">
                <a16:creationId xmlns:a16="http://schemas.microsoft.com/office/drawing/2014/main" id="{E77E7279-E26A-2CF7-695B-88679F099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Три.</a:t>
            </a:r>
            <a:endParaRPr lang="ru-RU" altLang="ru-RU" sz="28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25285" name="Picture 5">
            <a:extLst>
              <a:ext uri="{FF2B5EF4-FFF2-40B4-BE49-F238E27FC236}">
                <a16:creationId xmlns:a16="http://schemas.microsoft.com/office/drawing/2014/main" id="{93DA1D76-AF16-779E-6BBD-91B72EF60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05752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86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7671EB33-CEEE-D9F9-76D1-D3A27D851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27331" name="Text Box 3">
            <a:extLst>
              <a:ext uri="{FF2B5EF4-FFF2-40B4-BE49-F238E27FC236}">
                <a16:creationId xmlns:a16="http://schemas.microsoft.com/office/drawing/2014/main" id="{98B6DBC6-4383-394F-0DBD-291B72A2B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октаэдров изображено на рисунке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7332" name="Text Box 4">
            <a:extLst>
              <a:ext uri="{FF2B5EF4-FFF2-40B4-BE49-F238E27FC236}">
                <a16:creationId xmlns:a16="http://schemas.microsoft.com/office/drawing/2014/main" id="{76B867F5-C13D-6A1E-A77E-B596A326B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Три.</a:t>
            </a:r>
            <a:endParaRPr lang="ru-RU" altLang="ru-RU" sz="28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27333" name="Picture 5">
            <a:extLst>
              <a:ext uri="{FF2B5EF4-FFF2-40B4-BE49-F238E27FC236}">
                <a16:creationId xmlns:a16="http://schemas.microsoft.com/office/drawing/2014/main" id="{0CB3E0B5-87D6-445F-29B4-04CAF2C4D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327025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86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E3E289E8-2707-34F8-677E-AE64A179C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29379" name="Text Box 3">
            <a:extLst>
              <a:ext uri="{FF2B5EF4-FFF2-40B4-BE49-F238E27FC236}">
                <a16:creationId xmlns:a16="http://schemas.microsoft.com/office/drawing/2014/main" id="{F71A2C67-6C3D-6892-F814-3A17EF34F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Соединение каких двух правильных многогранников изображено на рисунке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BF85B35F-53AB-584C-7A4C-F4C5ED621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Куба и октаэдра.</a:t>
            </a:r>
            <a:endParaRPr lang="ru-RU" altLang="ru-RU" sz="28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29382" name="Picture 6">
            <a:extLst>
              <a:ext uri="{FF2B5EF4-FFF2-40B4-BE49-F238E27FC236}">
                <a16:creationId xmlns:a16="http://schemas.microsoft.com/office/drawing/2014/main" id="{E22219B8-6F9A-3FA0-4097-DCA3FE314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294005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34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F929BF7A-72F6-233F-B3D5-DBB4547F09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72387" name="Text Box 3">
            <a:extLst>
              <a:ext uri="{FF2B5EF4-FFF2-40B4-BE49-F238E27FC236}">
                <a16:creationId xmlns:a16="http://schemas.microsoft.com/office/drawing/2014/main" id="{DC2591DC-3F53-B175-0734-AF8EBC550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Соединение каких двух правильных многогранников изображено на рисунке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2388" name="Text Box 4">
            <a:extLst>
              <a:ext uri="{FF2B5EF4-FFF2-40B4-BE49-F238E27FC236}">
                <a16:creationId xmlns:a16="http://schemas.microsoft.com/office/drawing/2014/main" id="{6BA8FAA3-4683-761D-F07E-15F519A03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Икосаэдра и додекаэдра.</a:t>
            </a:r>
            <a:endParaRPr lang="ru-RU" altLang="ru-RU" sz="28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72389" name="Picture 5">
            <a:extLst>
              <a:ext uri="{FF2B5EF4-FFF2-40B4-BE49-F238E27FC236}">
                <a16:creationId xmlns:a16="http://schemas.microsoft.com/office/drawing/2014/main" id="{533315D9-CA1F-2E13-BBCF-51F65BF02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31115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81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2D387EA2-54B3-18C1-E705-FC93CD72D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74435" name="Text Box 3">
            <a:extLst>
              <a:ext uri="{FF2B5EF4-FFF2-40B4-BE49-F238E27FC236}">
                <a16:creationId xmlns:a16="http://schemas.microsoft.com/office/drawing/2014/main" id="{F63B3845-3909-C56C-E33A-ABE56435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Соединение каких двух правильных многогранников изображено на рисунке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4436" name="Text Box 4">
            <a:extLst>
              <a:ext uri="{FF2B5EF4-FFF2-40B4-BE49-F238E27FC236}">
                <a16:creationId xmlns:a16="http://schemas.microsoft.com/office/drawing/2014/main" id="{8E0DC35E-E37C-59EE-68BA-76170F1AE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76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Два икосаэдра.</a:t>
            </a:r>
            <a:endParaRPr lang="ru-RU" altLang="ru-RU" sz="28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74437" name="Picture 5">
            <a:extLst>
              <a:ext uri="{FF2B5EF4-FFF2-40B4-BE49-F238E27FC236}">
                <a16:creationId xmlns:a16="http://schemas.microsoft.com/office/drawing/2014/main" id="{CD5FBF8E-8786-7B49-E349-22C8966B9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850" y="1881188"/>
            <a:ext cx="2906713" cy="310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891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777CAA52-6F7A-3C82-1A6A-545180CA3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33475" name="Text Box 3">
            <a:extLst>
              <a:ext uri="{FF2B5EF4-FFF2-40B4-BE49-F238E27FC236}">
                <a16:creationId xmlns:a16="http://schemas.microsoft.com/office/drawing/2014/main" id="{FDCD4791-1595-C9F3-71C4-0D0A7EE6E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Вершинами какого многогранника являются центры граней куба?</a:t>
            </a:r>
          </a:p>
        </p:txBody>
      </p:sp>
      <p:pic>
        <p:nvPicPr>
          <p:cNvPr id="233476" name="Picture 4">
            <a:extLst>
              <a:ext uri="{FF2B5EF4-FFF2-40B4-BE49-F238E27FC236}">
                <a16:creationId xmlns:a16="http://schemas.microsoft.com/office/drawing/2014/main" id="{0FC6A2EB-CD8B-30BB-7A0A-586553A37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4114800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3477" name="Group 5">
            <a:extLst>
              <a:ext uri="{FF2B5EF4-FFF2-40B4-BE49-F238E27FC236}">
                <a16:creationId xmlns:a16="http://schemas.microsoft.com/office/drawing/2014/main" id="{824D7794-DE65-E535-4A50-0CCD9F8D8FEB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76400"/>
            <a:ext cx="8458200" cy="3871913"/>
            <a:chOff x="192" y="1056"/>
            <a:chExt cx="5328" cy="2439"/>
          </a:xfrm>
        </p:grpSpPr>
        <p:sp>
          <p:nvSpPr>
            <p:cNvPr id="233478" name="Text Box 6">
              <a:extLst>
                <a:ext uri="{FF2B5EF4-FFF2-40B4-BE49-F238E27FC236}">
                  <a16:creationId xmlns:a16="http://schemas.microsoft.com/office/drawing/2014/main" id="{842C891B-E9EB-5A56-8637-25605FC70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3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/>
                <a:t>Октаэдра.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233479" name="Picture 7">
              <a:extLst>
                <a:ext uri="{FF2B5EF4-FFF2-40B4-BE49-F238E27FC236}">
                  <a16:creationId xmlns:a16="http://schemas.microsoft.com/office/drawing/2014/main" id="{40881F55-A483-9597-44D5-31FAEDE255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056"/>
              <a:ext cx="2592" cy="2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604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B1CD5007-D1E8-47F3-AD42-3BCC88814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35523" name="Text Box 3">
            <a:extLst>
              <a:ext uri="{FF2B5EF4-FFF2-40B4-BE49-F238E27FC236}">
                <a16:creationId xmlns:a16="http://schemas.microsoft.com/office/drawing/2014/main" id="{36E7CA3E-D583-1F33-E9EE-742C741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Вершинами какого многогранника являются центры граней октаэдра?</a:t>
            </a:r>
          </a:p>
        </p:txBody>
      </p:sp>
      <p:pic>
        <p:nvPicPr>
          <p:cNvPr id="235524" name="Picture 4">
            <a:extLst>
              <a:ext uri="{FF2B5EF4-FFF2-40B4-BE49-F238E27FC236}">
                <a16:creationId xmlns:a16="http://schemas.microsoft.com/office/drawing/2014/main" id="{9BDB2FAF-C4D5-1650-EE2F-58900131A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288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5525" name="Group 5">
            <a:extLst>
              <a:ext uri="{FF2B5EF4-FFF2-40B4-BE49-F238E27FC236}">
                <a16:creationId xmlns:a16="http://schemas.microsoft.com/office/drawing/2014/main" id="{19FFC0E2-19B4-4B47-84E3-5E3F947FE4F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828800"/>
            <a:ext cx="8458200" cy="4038600"/>
            <a:chOff x="192" y="1152"/>
            <a:chExt cx="5328" cy="2544"/>
          </a:xfrm>
        </p:grpSpPr>
        <p:sp>
          <p:nvSpPr>
            <p:cNvPr id="235526" name="Text Box 6">
              <a:extLst>
                <a:ext uri="{FF2B5EF4-FFF2-40B4-BE49-F238E27FC236}">
                  <a16:creationId xmlns:a16="http://schemas.microsoft.com/office/drawing/2014/main" id="{6967A821-4423-C02D-0426-86065E7CA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3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Куба.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235527" name="Picture 7">
              <a:extLst>
                <a:ext uri="{FF2B5EF4-FFF2-40B4-BE49-F238E27FC236}">
                  <a16:creationId xmlns:a16="http://schemas.microsoft.com/office/drawing/2014/main" id="{D94DB7A2-5E18-2515-2B89-6E00F2AAB8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152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269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349</Words>
  <Application>Microsoft Office PowerPoint</Application>
  <PresentationFormat>Экран (4:3)</PresentationFormat>
  <Paragraphs>66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Оформление по умолчанию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34</cp:revision>
  <dcterms:created xsi:type="dcterms:W3CDTF">2008-04-30T05:51:18Z</dcterms:created>
  <dcterms:modified xsi:type="dcterms:W3CDTF">2022-07-09T17:57:35Z</dcterms:modified>
</cp:coreProperties>
</file>