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0" r:id="rId2"/>
    <p:sldId id="310" r:id="rId3"/>
    <p:sldId id="353" r:id="rId4"/>
    <p:sldId id="354" r:id="rId5"/>
    <p:sldId id="370" r:id="rId6"/>
    <p:sldId id="371" r:id="rId7"/>
    <p:sldId id="372" r:id="rId8"/>
    <p:sldId id="373" r:id="rId9"/>
    <p:sldId id="374" r:id="rId10"/>
    <p:sldId id="375" r:id="rId11"/>
    <p:sldId id="376" r:id="rId12"/>
    <p:sldId id="377" r:id="rId13"/>
    <p:sldId id="378" r:id="rId14"/>
    <p:sldId id="379" r:id="rId15"/>
    <p:sldId id="380" r:id="rId16"/>
    <p:sldId id="358" r:id="rId17"/>
    <p:sldId id="359" r:id="rId18"/>
    <p:sldId id="360" r:id="rId19"/>
    <p:sldId id="361" r:id="rId20"/>
    <p:sldId id="362" r:id="rId21"/>
    <p:sldId id="363" r:id="rId22"/>
    <p:sldId id="364" r:id="rId23"/>
    <p:sldId id="365" r:id="rId24"/>
    <p:sldId id="366" r:id="rId25"/>
    <p:sldId id="367" r:id="rId26"/>
    <p:sldId id="368" r:id="rId27"/>
    <p:sldId id="381" r:id="rId28"/>
    <p:sldId id="369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0" autoAdjust="0"/>
    <p:restoredTop sz="86455" autoAdjust="0"/>
  </p:normalViewPr>
  <p:slideViewPr>
    <p:cSldViewPr>
      <p:cViewPr varScale="1">
        <p:scale>
          <a:sx n="88" d="100"/>
          <a:sy n="88" d="100"/>
        </p:scale>
        <p:origin x="44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0362988-ECA3-D341-FE6C-2A01F2401B2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82A5F0D-731A-A2F2-65AB-46F490E58C5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90E7D9BC-6B39-7562-ABAF-868CC8D5BC90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09726AE-D948-4B5C-628C-FCD91759C49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DBE41B94-A9AD-D205-003D-B6C11455B40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7AAB182-563D-920B-CA1A-4594F8C3A8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BD894C-6985-4AC1-8ED0-C7785E5E032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E32B67-27C6-8CF8-4293-E9F467386F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9FD66C-18E6-4DDD-9E01-2B673AADFED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1026">
            <a:extLst>
              <a:ext uri="{FF2B5EF4-FFF2-40B4-BE49-F238E27FC236}">
                <a16:creationId xmlns:a16="http://schemas.microsoft.com/office/drawing/2014/main" id="{1A65FEED-176F-C56B-69EF-06947DC46CC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1027">
            <a:extLst>
              <a:ext uri="{FF2B5EF4-FFF2-40B4-BE49-F238E27FC236}">
                <a16:creationId xmlns:a16="http://schemas.microsoft.com/office/drawing/2014/main" id="{4BE54764-E6A8-13FE-0A97-C07203B8AF8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80F7D4-55AC-677C-A10A-C2E689BB50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553E7-C1EF-405A-A05D-B69F797AA668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80AE1F73-7518-FF53-092A-D0ADB2FA134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583AC006-C603-8FC4-82FF-EC6F354BA8D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C086FE9-8163-1A3A-AFC3-1C8470648D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1A9031-8A12-49AC-819E-3493C86DC813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78A32791-AAD1-1431-D8F3-A37B8E8A58C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B319BFBF-0589-348E-0095-05195BF30EC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7D8953A-5DF5-EDEB-E4E8-1494CB7031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16549A-ABFC-4D0B-ACE6-12C755EBEA36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49186" name="Rectangle 2">
            <a:extLst>
              <a:ext uri="{FF2B5EF4-FFF2-40B4-BE49-F238E27FC236}">
                <a16:creationId xmlns:a16="http://schemas.microsoft.com/office/drawing/2014/main" id="{A1FB1977-5C4C-25A4-C16A-7D5A85604D0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>
            <a:extLst>
              <a:ext uri="{FF2B5EF4-FFF2-40B4-BE49-F238E27FC236}">
                <a16:creationId xmlns:a16="http://schemas.microsoft.com/office/drawing/2014/main" id="{B6C464BD-4CA4-7E51-D3C5-099313B8DA3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294F27F-5DA2-37CA-B82D-1F3843051C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D28E05-97DC-4687-AC80-97AC206A9D0D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51234" name="Rectangle 2">
            <a:extLst>
              <a:ext uri="{FF2B5EF4-FFF2-40B4-BE49-F238E27FC236}">
                <a16:creationId xmlns:a16="http://schemas.microsoft.com/office/drawing/2014/main" id="{9CB5B54A-B378-496B-607C-E8F9BA1EF46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>
            <a:extLst>
              <a:ext uri="{FF2B5EF4-FFF2-40B4-BE49-F238E27FC236}">
                <a16:creationId xmlns:a16="http://schemas.microsoft.com/office/drawing/2014/main" id="{E9DED17E-9EFC-0FFB-0D17-4D3FDE2AA37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E6EE7F-933E-E326-A2C9-7EA8AB65AD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1D8673-ED43-411B-86DE-7F9A92C4C2CC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96DDB1C6-F4DE-4AF7-B820-1A3F15EAFEE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A0A1BBB6-34ED-C638-F8A7-4E0F5B57BB0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FA1708-3DB1-EFA5-3A93-B08395D1BB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EED318-7EED-493A-BE78-F5B37A53770A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55330" name="Rectangle 2">
            <a:extLst>
              <a:ext uri="{FF2B5EF4-FFF2-40B4-BE49-F238E27FC236}">
                <a16:creationId xmlns:a16="http://schemas.microsoft.com/office/drawing/2014/main" id="{11E81EF5-B5E5-21D8-45CA-D0550AC75B8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88050905-15D2-6374-5B24-6ED10B83823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5E8D19-02C1-0633-5250-0F988BA607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044B4-FB12-4854-B12A-D6670CC03480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10274" name="Rectangle 2">
            <a:extLst>
              <a:ext uri="{FF2B5EF4-FFF2-40B4-BE49-F238E27FC236}">
                <a16:creationId xmlns:a16="http://schemas.microsoft.com/office/drawing/2014/main" id="{7C59481B-1FB3-7B48-03C7-C57599D3DE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0275" name="Rectangle 3">
            <a:extLst>
              <a:ext uri="{FF2B5EF4-FFF2-40B4-BE49-F238E27FC236}">
                <a16:creationId xmlns:a16="http://schemas.microsoft.com/office/drawing/2014/main" id="{60A521B1-2542-AFCA-232A-E523977EAF8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799544-CBB3-9FF2-2D5A-6136FB1928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67B56B-D585-4F86-9901-CB7EFE9DB135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12322" name="Rectangle 2">
            <a:extLst>
              <a:ext uri="{FF2B5EF4-FFF2-40B4-BE49-F238E27FC236}">
                <a16:creationId xmlns:a16="http://schemas.microsoft.com/office/drawing/2014/main" id="{3D6CAE00-CBF2-F304-CB15-E9DA08799D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2323" name="Rectangle 3">
            <a:extLst>
              <a:ext uri="{FF2B5EF4-FFF2-40B4-BE49-F238E27FC236}">
                <a16:creationId xmlns:a16="http://schemas.microsoft.com/office/drawing/2014/main" id="{3294D7C9-5395-6A5D-C943-BEF62088879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D61231-F021-125A-E3D8-FB0D9337A4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B96686-26D7-477A-A758-E9A781FDABA6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14370" name="Rectangle 2">
            <a:extLst>
              <a:ext uri="{FF2B5EF4-FFF2-40B4-BE49-F238E27FC236}">
                <a16:creationId xmlns:a16="http://schemas.microsoft.com/office/drawing/2014/main" id="{D3762D91-E5C9-5560-5B63-5945C91FDBA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4371" name="Rectangle 3">
            <a:extLst>
              <a:ext uri="{FF2B5EF4-FFF2-40B4-BE49-F238E27FC236}">
                <a16:creationId xmlns:a16="http://schemas.microsoft.com/office/drawing/2014/main" id="{B9C06385-CECD-92A6-9FBF-2C3D3C67B50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25BEB5B-F80A-4979-D1C2-CAB4F15ED0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59090B-5E68-4F54-8A6F-B5894018EEE1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CD513A88-6D9D-E8D0-D5FB-95CB3834F3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id="{E4A576C3-BD92-F622-ED29-FF4002F8E84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34A9FC-CB02-CFB2-80A1-D19442C486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B8CDF3-BD76-4400-9554-832B7FBEEEC5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05826" name="Rectangle 2">
            <a:extLst>
              <a:ext uri="{FF2B5EF4-FFF2-40B4-BE49-F238E27FC236}">
                <a16:creationId xmlns:a16="http://schemas.microsoft.com/office/drawing/2014/main" id="{6BFDE61A-E1A6-F747-E210-B1EB7F0785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97F4AB46-9005-E692-3E03-E4ACEA7EAC2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92318E-0C0C-BD80-B160-D7287EE422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3E28EE-2E58-43A9-A7AA-A215C7FB2F2E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18466" name="Rectangle 2">
            <a:extLst>
              <a:ext uri="{FF2B5EF4-FFF2-40B4-BE49-F238E27FC236}">
                <a16:creationId xmlns:a16="http://schemas.microsoft.com/office/drawing/2014/main" id="{2D97D866-FA39-6DAC-2C44-5095275EE39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49366C84-B813-FE11-A432-E5F3ACAB67A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2F70A8-AA1E-4B20-5774-257ADE0CC7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5A435A-9989-4EA4-8FAA-F1AA3D3411C8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320514" name="Rectangle 2">
            <a:extLst>
              <a:ext uri="{FF2B5EF4-FFF2-40B4-BE49-F238E27FC236}">
                <a16:creationId xmlns:a16="http://schemas.microsoft.com/office/drawing/2014/main" id="{9865A650-40E0-8652-C1FD-D993306445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515" name="Rectangle 3">
            <a:extLst>
              <a:ext uri="{FF2B5EF4-FFF2-40B4-BE49-F238E27FC236}">
                <a16:creationId xmlns:a16="http://schemas.microsoft.com/office/drawing/2014/main" id="{719A9C53-E28A-CBD3-1896-5EBFE8574D8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17F475-8580-D7C0-2422-84455CEAEC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4423A1-4C0F-40B3-AA63-3EC8F72B1EAB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322562" name="Rectangle 2">
            <a:extLst>
              <a:ext uri="{FF2B5EF4-FFF2-40B4-BE49-F238E27FC236}">
                <a16:creationId xmlns:a16="http://schemas.microsoft.com/office/drawing/2014/main" id="{CAB598E3-B3CB-3BE7-83D4-82CA5F3AC11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2563" name="Rectangle 3">
            <a:extLst>
              <a:ext uri="{FF2B5EF4-FFF2-40B4-BE49-F238E27FC236}">
                <a16:creationId xmlns:a16="http://schemas.microsoft.com/office/drawing/2014/main" id="{A4E39BEA-580A-3AE7-05CB-9EE1E0BD22F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BCDC76-1B30-AAC3-04FA-CDFC938A58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8CDC8F-AFEC-4DBC-BC4A-5769D860D559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324610" name="Rectangle 2">
            <a:extLst>
              <a:ext uri="{FF2B5EF4-FFF2-40B4-BE49-F238E27FC236}">
                <a16:creationId xmlns:a16="http://schemas.microsoft.com/office/drawing/2014/main" id="{052E22E9-C1A6-2ADC-B8E1-C7BDA4AF52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4611" name="Rectangle 3">
            <a:extLst>
              <a:ext uri="{FF2B5EF4-FFF2-40B4-BE49-F238E27FC236}">
                <a16:creationId xmlns:a16="http://schemas.microsoft.com/office/drawing/2014/main" id="{BAD3AF77-D541-37D3-9BFF-58788C981C4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3ABD1D-1092-8FE4-D0F6-512B623784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38F52E-3D19-4654-B928-BA776A9F7AF2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326658" name="Rectangle 2">
            <a:extLst>
              <a:ext uri="{FF2B5EF4-FFF2-40B4-BE49-F238E27FC236}">
                <a16:creationId xmlns:a16="http://schemas.microsoft.com/office/drawing/2014/main" id="{2F0DC0C8-2D2B-A8B8-0859-89B2188C2FE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3">
            <a:extLst>
              <a:ext uri="{FF2B5EF4-FFF2-40B4-BE49-F238E27FC236}">
                <a16:creationId xmlns:a16="http://schemas.microsoft.com/office/drawing/2014/main" id="{47E37140-B9BC-F3C4-9A01-3B2E3CF8D3E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0D3E2A-AFBF-CCCC-BD1C-3B20AEF93B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25C037-1F85-4BA8-BA1A-788CEAE0CA8F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328706" name="Rectangle 2">
            <a:extLst>
              <a:ext uri="{FF2B5EF4-FFF2-40B4-BE49-F238E27FC236}">
                <a16:creationId xmlns:a16="http://schemas.microsoft.com/office/drawing/2014/main" id="{270FD682-43ED-95A6-B248-9304911F202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8707" name="Rectangle 3">
            <a:extLst>
              <a:ext uri="{FF2B5EF4-FFF2-40B4-BE49-F238E27FC236}">
                <a16:creationId xmlns:a16="http://schemas.microsoft.com/office/drawing/2014/main" id="{261EA689-652D-8688-16E1-8C4560B1CDF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5F452EC-8273-0157-0C32-505AEFCCB4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C5A71A-DC08-48BA-BB81-F378DA4CD888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330754" name="Rectangle 2">
            <a:extLst>
              <a:ext uri="{FF2B5EF4-FFF2-40B4-BE49-F238E27FC236}">
                <a16:creationId xmlns:a16="http://schemas.microsoft.com/office/drawing/2014/main" id="{72B1281D-E9C1-53F0-2B4B-8ACED42D4D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9BCCD446-6846-5931-9C1A-1E3A0BC4141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95523F-C720-79E6-6D91-F2EF729052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A41576-4811-47E1-87CA-4D569056EB71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365570" name="Rectangle 2">
            <a:extLst>
              <a:ext uri="{FF2B5EF4-FFF2-40B4-BE49-F238E27FC236}">
                <a16:creationId xmlns:a16="http://schemas.microsoft.com/office/drawing/2014/main" id="{6293AAB6-D316-5031-907E-63C1E3D1CA0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BACE8627-1692-0ABD-7771-8FBCE5D2ADE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ADBA21-FFF1-0785-9FF9-3835E04F37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BF3B18-30A5-404D-AAE2-2EDC655E5370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332802" name="Rectangle 2">
            <a:extLst>
              <a:ext uri="{FF2B5EF4-FFF2-40B4-BE49-F238E27FC236}">
                <a16:creationId xmlns:a16="http://schemas.microsoft.com/office/drawing/2014/main" id="{5C2BBE0A-2962-1552-B5D0-C2221E5116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5D2EBA69-F7EF-9470-0081-877F6B55A46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A2A22D-4488-788C-3663-19265D48C9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6B48CD-BEA1-49CD-BE27-0876A388A1B4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00034" name="Rectangle 2">
            <a:extLst>
              <a:ext uri="{FF2B5EF4-FFF2-40B4-BE49-F238E27FC236}">
                <a16:creationId xmlns:a16="http://schemas.microsoft.com/office/drawing/2014/main" id="{A842AFE9-F60F-8A93-A3C1-121E05E97D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0035" name="Rectangle 3">
            <a:extLst>
              <a:ext uri="{FF2B5EF4-FFF2-40B4-BE49-F238E27FC236}">
                <a16:creationId xmlns:a16="http://schemas.microsoft.com/office/drawing/2014/main" id="{52C85B60-D631-80B9-70C2-A4E7C579A58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91C09E-7DAB-BA5A-5DBB-45E9A1FC95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3F9D1A-7485-4795-A484-673F0DB4045D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02082" name="Rectangle 2">
            <a:extLst>
              <a:ext uri="{FF2B5EF4-FFF2-40B4-BE49-F238E27FC236}">
                <a16:creationId xmlns:a16="http://schemas.microsoft.com/office/drawing/2014/main" id="{4D936DB8-0631-7F21-CFD7-AB677E916CE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2083" name="Rectangle 3">
            <a:extLst>
              <a:ext uri="{FF2B5EF4-FFF2-40B4-BE49-F238E27FC236}">
                <a16:creationId xmlns:a16="http://schemas.microsoft.com/office/drawing/2014/main" id="{F9C04DDC-9645-45B0-D8FA-7EBD99D54CB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0FEC34-A777-701A-65C0-BF935DD8AF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68C667-6641-483C-9C9B-30BD0FB0240A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34850" name="Rectangle 2">
            <a:extLst>
              <a:ext uri="{FF2B5EF4-FFF2-40B4-BE49-F238E27FC236}">
                <a16:creationId xmlns:a16="http://schemas.microsoft.com/office/drawing/2014/main" id="{4634CA4F-F25A-40B4-0564-16A59542DDF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48C2D106-8C96-F429-8B5F-B91309502C2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BF6709-98BA-7254-DC3C-883E65153C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5A44AF-DB21-42BE-B8CC-864ECD3F4396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36898" name="Rectangle 2">
            <a:extLst>
              <a:ext uri="{FF2B5EF4-FFF2-40B4-BE49-F238E27FC236}">
                <a16:creationId xmlns:a16="http://schemas.microsoft.com/office/drawing/2014/main" id="{457A74A3-01A9-0A35-8808-2D98C7150C8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6899" name="Rectangle 3">
            <a:extLst>
              <a:ext uri="{FF2B5EF4-FFF2-40B4-BE49-F238E27FC236}">
                <a16:creationId xmlns:a16="http://schemas.microsoft.com/office/drawing/2014/main" id="{D89FD5CD-9A79-5B2B-5FEC-9D7A19E7771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36663E-CE3B-BCC1-E3DB-5BD110E117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3A2D9D-C48C-43C0-AA3F-B32958D0866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38946" name="Rectangle 2">
            <a:extLst>
              <a:ext uri="{FF2B5EF4-FFF2-40B4-BE49-F238E27FC236}">
                <a16:creationId xmlns:a16="http://schemas.microsoft.com/office/drawing/2014/main" id="{6F213783-1EDE-F761-E596-F3D1A06A14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8947" name="Rectangle 3">
            <a:extLst>
              <a:ext uri="{FF2B5EF4-FFF2-40B4-BE49-F238E27FC236}">
                <a16:creationId xmlns:a16="http://schemas.microsoft.com/office/drawing/2014/main" id="{7D070031-FAD4-35DE-60C6-59B8488CD79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745833-6069-8BC1-C088-816654C621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DCF4B-0C37-4681-8609-B235F0F53274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40994" name="Rectangle 2">
            <a:extLst>
              <a:ext uri="{FF2B5EF4-FFF2-40B4-BE49-F238E27FC236}">
                <a16:creationId xmlns:a16="http://schemas.microsoft.com/office/drawing/2014/main" id="{85E52D42-9054-6EB9-E4F2-EC044550B56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0995" name="Rectangle 3">
            <a:extLst>
              <a:ext uri="{FF2B5EF4-FFF2-40B4-BE49-F238E27FC236}">
                <a16:creationId xmlns:a16="http://schemas.microsoft.com/office/drawing/2014/main" id="{CE67FB65-7A16-9F0B-8B48-BA426E5078F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1052FA9-4B69-FE96-CA65-91E2620695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777A38-6C7D-4A1C-B8B6-F69A05EE9D6F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E5E52F96-8111-1A5C-5B20-D2BD1781369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8E368993-7A11-DA97-607A-024602D2FE6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639575-9F29-EB6F-407A-99BAE74713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22EE7B4-667B-10A2-E905-F1F23592C7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5CD819-1D63-7D70-D7F9-AD8097E8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24C6DF-991C-7087-A0E8-52C991AD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E88F6B-EB2A-09B6-59E5-FB6F2A4D3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84664-DA08-4AC2-878E-E6D7F5C132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670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E58163-1FC5-4D17-5313-2026FAED4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4255A8C-1025-FCC8-BAE8-3269F4249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86DFA9-D645-BC87-624D-025A3786A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D0F94D-98AC-F4D7-D6C1-7AAB294D6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C263A6-E2AF-78AF-D592-AA17B6FBD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9A9F4-EFD7-4A9A-B0C1-29D0C27A9A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10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81622DE-9209-4E34-6EAB-EE976B1F2F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2319AF-2F7A-11A9-011C-8DBA038EC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3479BB-716E-6936-B5DD-708ECC14F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C6DBC4-6312-0333-E7C8-B28669FAD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71E9B6-2855-C73E-6140-816FA924F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D2F2A-A997-4593-9E71-4573C01E31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663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8F2599-FACF-0E69-6B20-4CFBFBF63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913A39-6EF1-0274-7DF2-7A51B861C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D37EF6-64E1-5255-5585-F00C2314B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58A7B5-81F6-B268-F2DD-8DA2BCBC1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757338-8C8A-CABC-13C0-C20DCB4D3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8AB4C-1FE1-475F-B8DE-C80355B4BB8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74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1DA984-8FDB-3A7C-AA20-9557D4AC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5FC540-E4E9-CC88-CD42-F2315651F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081AA9-BA97-7832-09E4-07C48CBE8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7C1112-8C91-570D-B776-289775967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02180B-4C19-6290-C71F-E6DD7340C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F6B03-1EAF-44B8-94DA-5AC1154CCF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1891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023CC1-1CE5-4D27-3BE3-FCC166456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A641A0-D56F-D8A5-5394-0A37141E0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6B896F1-D5AA-C5B0-7644-599C6536D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D0CAE5-733C-0D8A-25B3-7BF68E21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6AB56E-DAD9-DB71-56A2-A12225E86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FE4C352-AE1A-9F53-EF6F-9953CC858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38439-DB17-49B2-970B-DCC3F904EB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1716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2F7477-ED23-1419-81A1-0E456946C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39AE6C-290C-6249-75B9-361239E38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E72CB2-4B96-BC5F-163E-222E4BB26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8320275-2639-AC59-A74A-075291EF84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A1F1FDD-5807-B300-06D5-8E6659850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022166B-B98B-0BE6-2677-D52D21DC5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77809AF-FC24-D153-DE16-361DD9CDB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D1BB575-CEF5-2EA5-322D-A6352653B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6057E-612D-4C7A-95FE-AB7FE58376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29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10968C-1141-646A-FBA5-85B09FB4A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C5932E4-7F4C-F351-56EB-7903C5B16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EF022C1-48AD-9B16-82BB-1EA5F827B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A7765AF-CFA9-9776-0226-A7120C917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A1929-DF0B-402A-92E7-D842CFBD01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633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1DD1F31-58DA-2B79-94AF-AC0FB7ACE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D4B237B-AC3D-8B49-9A35-6C78A9F44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EB9E021-EEEB-7C79-55EA-22958F1C6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0ECB2-614B-4309-BE34-E6B5238652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4450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0079CC-F3E8-7B8B-42F6-C2C3D4D99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15108D-70C6-2870-9B05-A416149AA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125126-78C6-91E3-FF3E-AA84E8874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B610EF-AA55-61FB-68A2-AD8CDCC7D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B22D1C-28CB-67AD-A0EE-F608F2ED2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F3193F9-4217-7966-D94A-307907010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A830D-5CF2-4F5F-A183-F963168EAA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679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BDFCA2-640B-499E-5FDF-EB472E1FD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5CD8E23-8B40-A507-9995-8322146D6D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2E8496-44A8-835D-BA83-2EBF94F05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3DEFFE-4C54-78D2-3D5E-7F643C5AF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709459C-4B43-90B1-237E-C11286CED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C36D83-CED6-6F54-B932-D28949AAE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97E5A-6BDC-4796-9ED3-6915E60B43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109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3E2EF57-1030-47FE-8E13-44EBDFC885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336933E-DBAE-A1AA-CB64-048A9A9DD3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D59B54-E6DC-2DFC-7100-D265B54406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BC63310-79B9-6C99-F438-7A090BE4E97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24B6E9B-654A-4FFA-7E64-82CAF3C8CF0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08239A-0D09-4C31-A414-FA26A0ABBCA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9BC1943B-57D8-7665-6091-F6785936BC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en-US" altLang="ru-RU" sz="3600">
                <a:solidFill>
                  <a:srgbClr val="FF3300"/>
                </a:solidFill>
              </a:rPr>
              <a:t>2. </a:t>
            </a:r>
            <a:r>
              <a:rPr lang="ru-RU" altLang="ru-RU" sz="3600">
                <a:solidFill>
                  <a:srgbClr val="FF3300"/>
                </a:solidFill>
              </a:rPr>
              <a:t>Геометрические места точек</a:t>
            </a:r>
          </a:p>
        </p:txBody>
      </p:sp>
      <p:sp>
        <p:nvSpPr>
          <p:cNvPr id="92163" name="Text Box 3">
            <a:extLst>
              <a:ext uri="{FF2B5EF4-FFF2-40B4-BE49-F238E27FC236}">
                <a16:creationId xmlns:a16="http://schemas.microsoft.com/office/drawing/2014/main" id="{F157EFA2-19C1-B5B9-2D5E-EEEB37B05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067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Г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еометрическим местом точек </a:t>
            </a:r>
            <a:r>
              <a:rPr lang="ru-RU" altLang="ru-RU" sz="2800" dirty="0">
                <a:solidFill>
                  <a:srgbClr val="FF3300"/>
                </a:solidFill>
              </a:rPr>
              <a:t>(ГМТ) </a:t>
            </a:r>
            <a:r>
              <a:rPr lang="ru-RU" altLang="ru-RU" sz="2800" dirty="0">
                <a:cs typeface="Times New Roman" panose="02020603050405020304" pitchFamily="18" charset="0"/>
              </a:rPr>
              <a:t>называется фигура, </a:t>
            </a:r>
            <a:r>
              <a:rPr lang="ru-RU" altLang="ru-RU" sz="2800" dirty="0"/>
              <a:t>состоящая из </a:t>
            </a:r>
            <a:r>
              <a:rPr lang="ru-RU" altLang="ru-RU" sz="2800" dirty="0">
                <a:cs typeface="Times New Roman" panose="02020603050405020304" pitchFamily="18" charset="0"/>
              </a:rPr>
              <a:t>всех точек, </a:t>
            </a:r>
            <a:r>
              <a:rPr lang="ru-RU" altLang="ru-RU" sz="2800" dirty="0"/>
              <a:t>у</a:t>
            </a:r>
            <a:r>
              <a:rPr lang="ru-RU" altLang="ru-RU" sz="2800" dirty="0">
                <a:cs typeface="Times New Roman" panose="02020603050405020304" pitchFamily="18" charset="0"/>
              </a:rPr>
              <a:t>довлетворяющих заданному свойству или нескольким заданным свойствам.</a:t>
            </a:r>
            <a:r>
              <a:rPr lang="ru-RU" altLang="ru-RU" sz="3200" dirty="0"/>
              <a:t>               </a:t>
            </a:r>
          </a:p>
        </p:txBody>
      </p:sp>
      <p:grpSp>
        <p:nvGrpSpPr>
          <p:cNvPr id="92176" name="Group 16">
            <a:extLst>
              <a:ext uri="{FF2B5EF4-FFF2-40B4-BE49-F238E27FC236}">
                <a16:creationId xmlns:a16="http://schemas.microsoft.com/office/drawing/2014/main" id="{1A50CB07-4107-C512-279A-CF047389D12D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0"/>
            <a:ext cx="8915400" cy="2622550"/>
            <a:chOff x="48" y="1968"/>
            <a:chExt cx="5616" cy="1652"/>
          </a:xfrm>
        </p:grpSpPr>
        <p:sp>
          <p:nvSpPr>
            <p:cNvPr id="92171" name="Text Box 11">
              <a:extLst>
                <a:ext uri="{FF2B5EF4-FFF2-40B4-BE49-F238E27FC236}">
                  <a16:creationId xmlns:a16="http://schemas.microsoft.com/office/drawing/2014/main" id="{8B1EAA21-5E18-C69E-8E0E-0059836742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" y="1968"/>
              <a:ext cx="56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800" dirty="0"/>
                <a:t>	</a:t>
              </a:r>
              <a:r>
                <a:rPr lang="ru-RU" altLang="ru-RU" sz="2800" dirty="0"/>
                <a:t>Примерами геометрических мест точек являются:</a:t>
              </a:r>
            </a:p>
          </p:txBody>
        </p:sp>
        <p:sp>
          <p:nvSpPr>
            <p:cNvPr id="92172" name="Text Box 12">
              <a:extLst>
                <a:ext uri="{FF2B5EF4-FFF2-40B4-BE49-F238E27FC236}">
                  <a16:creationId xmlns:a16="http://schemas.microsoft.com/office/drawing/2014/main" id="{946FD57E-6B10-21FC-0062-CE8136A9DC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00"/>
              <a:ext cx="5568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окружность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– ГМТ, удаленных от данной точки на данное расстояние;</a:t>
              </a:r>
            </a:p>
          </p:txBody>
        </p:sp>
        <p:sp>
          <p:nvSpPr>
            <p:cNvPr id="92175" name="Text Box 15">
              <a:extLst>
                <a:ext uri="{FF2B5EF4-FFF2-40B4-BE49-F238E27FC236}">
                  <a16:creationId xmlns:a16="http://schemas.microsoft.com/office/drawing/2014/main" id="{0AD3B305-3AD5-DC6B-E1D3-3AFB82047B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024"/>
              <a:ext cx="5568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круг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– ГМТ, удаленных от данной точки на расстояние, не превосходящее данное.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B0220A91-6DA5-445F-B841-6C6296BB7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44067" name="Text Box 3">
            <a:extLst>
              <a:ext uri="{FF2B5EF4-FFF2-40B4-BE49-F238E27FC236}">
                <a16:creationId xmlns:a16="http://schemas.microsoft.com/office/drawing/2014/main" id="{4A6DE4FC-D441-14B7-13F7-7094D37EE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точку, равноудаленную от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344072" name="Picture 8">
            <a:extLst>
              <a:ext uri="{FF2B5EF4-FFF2-40B4-BE49-F238E27FC236}">
                <a16:creationId xmlns:a16="http://schemas.microsoft.com/office/drawing/2014/main" id="{88909CB0-7097-EC55-F078-6D3FB0180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725" y="2895600"/>
            <a:ext cx="3130550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4074" name="Group 10">
            <a:extLst>
              <a:ext uri="{FF2B5EF4-FFF2-40B4-BE49-F238E27FC236}">
                <a16:creationId xmlns:a16="http://schemas.microsoft.com/office/drawing/2014/main" id="{7D45A15C-3F96-4404-7970-BACC275778B9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895600"/>
            <a:ext cx="5680075" cy="3170238"/>
            <a:chOff x="288" y="1824"/>
            <a:chExt cx="3578" cy="1997"/>
          </a:xfrm>
        </p:grpSpPr>
        <p:sp>
          <p:nvSpPr>
            <p:cNvPr id="344070" name="Text Box 6">
              <a:extLst>
                <a:ext uri="{FF2B5EF4-FFF2-40B4-BE49-F238E27FC236}">
                  <a16:creationId xmlns:a16="http://schemas.microsoft.com/office/drawing/2014/main" id="{59A177AE-771C-E1B0-7DC6-1C335429FC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44073" name="Picture 9">
              <a:extLst>
                <a:ext uri="{FF2B5EF4-FFF2-40B4-BE49-F238E27FC236}">
                  <a16:creationId xmlns:a16="http://schemas.microsoft.com/office/drawing/2014/main" id="{3FDB0D86-1908-E878-25C9-623AC9903A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4" y="1824"/>
              <a:ext cx="1972" cy="1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4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>
            <a:extLst>
              <a:ext uri="{FF2B5EF4-FFF2-40B4-BE49-F238E27FC236}">
                <a16:creationId xmlns:a16="http://schemas.microsoft.com/office/drawing/2014/main" id="{5AE96D50-717E-EA79-1689-2760CB0292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10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46115" name="Text Box 3">
            <a:extLst>
              <a:ext uri="{FF2B5EF4-FFF2-40B4-BE49-F238E27FC236}">
                <a16:creationId xmlns:a16="http://schemas.microsoft.com/office/drawing/2014/main" id="{7951D726-4D0B-31DA-F92E-37393803C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 прямой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точку, равноудаленную от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46120" name="Picture 8">
            <a:extLst>
              <a:ext uri="{FF2B5EF4-FFF2-40B4-BE49-F238E27FC236}">
                <a16:creationId xmlns:a16="http://schemas.microsoft.com/office/drawing/2014/main" id="{281A6C2E-C4F4-8614-E990-1600BF1EF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0" y="28194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6122" name="Group 10">
            <a:extLst>
              <a:ext uri="{FF2B5EF4-FFF2-40B4-BE49-F238E27FC236}">
                <a16:creationId xmlns:a16="http://schemas.microsoft.com/office/drawing/2014/main" id="{94904224-869C-B03B-CDA2-6047ED211A7A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819400"/>
            <a:ext cx="5668963" cy="3246438"/>
            <a:chOff x="288" y="1776"/>
            <a:chExt cx="3571" cy="2045"/>
          </a:xfrm>
        </p:grpSpPr>
        <p:sp>
          <p:nvSpPr>
            <p:cNvPr id="346118" name="Text Box 6">
              <a:extLst>
                <a:ext uri="{FF2B5EF4-FFF2-40B4-BE49-F238E27FC236}">
                  <a16:creationId xmlns:a16="http://schemas.microsoft.com/office/drawing/2014/main" id="{E1E3F8B6-678F-6AB4-3782-B837C89E9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46121" name="Picture 9">
              <a:extLst>
                <a:ext uri="{FF2B5EF4-FFF2-40B4-BE49-F238E27FC236}">
                  <a16:creationId xmlns:a16="http://schemas.microsoft.com/office/drawing/2014/main" id="{27CD57B6-31F3-7297-89FA-705755DE01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0" y="1776"/>
              <a:ext cx="1959" cy="1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>
            <a:extLst>
              <a:ext uri="{FF2B5EF4-FFF2-40B4-BE49-F238E27FC236}">
                <a16:creationId xmlns:a16="http://schemas.microsoft.com/office/drawing/2014/main" id="{A0729D07-089B-A329-BC1D-F48EFBF320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48163" name="Text Box 3">
            <a:extLst>
              <a:ext uri="{FF2B5EF4-FFF2-40B4-BE49-F238E27FC236}">
                <a16:creationId xmlns:a16="http://schemas.microsoft.com/office/drawing/2014/main" id="{E5C93A6F-9C8D-867D-33C5-4A6716A76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 прямой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точку, равноудаленную от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48168" name="Picture 8">
            <a:extLst>
              <a:ext uri="{FF2B5EF4-FFF2-40B4-BE49-F238E27FC236}">
                <a16:creationId xmlns:a16="http://schemas.microsoft.com/office/drawing/2014/main" id="{09145117-F13F-2DE6-E2FE-2C96BADBA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2667000"/>
            <a:ext cx="309880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8170" name="Group 10">
            <a:extLst>
              <a:ext uri="{FF2B5EF4-FFF2-40B4-BE49-F238E27FC236}">
                <a16:creationId xmlns:a16="http://schemas.microsoft.com/office/drawing/2014/main" id="{4B2C0E8E-C69F-3D46-2BF6-C27C160E0B5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667000"/>
            <a:ext cx="5664200" cy="3398838"/>
            <a:chOff x="288" y="1680"/>
            <a:chExt cx="3568" cy="2141"/>
          </a:xfrm>
        </p:grpSpPr>
        <p:sp>
          <p:nvSpPr>
            <p:cNvPr id="348166" name="Text Box 6">
              <a:extLst>
                <a:ext uri="{FF2B5EF4-FFF2-40B4-BE49-F238E27FC236}">
                  <a16:creationId xmlns:a16="http://schemas.microsoft.com/office/drawing/2014/main" id="{99A571A5-AF98-676C-2AA9-D9E0562C8A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48169" name="Picture 9">
              <a:extLst>
                <a:ext uri="{FF2B5EF4-FFF2-40B4-BE49-F238E27FC236}">
                  <a16:creationId xmlns:a16="http://schemas.microsoft.com/office/drawing/2014/main" id="{0EBFB62E-EB54-9ECD-FD03-0AE79689D6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4" y="1680"/>
              <a:ext cx="1952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85C208B9-8790-FF7C-B65E-97162715C1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50211" name="Text Box 3">
            <a:extLst>
              <a:ext uri="{FF2B5EF4-FFF2-40B4-BE49-F238E27FC236}">
                <a16:creationId xmlns:a16="http://schemas.microsoft.com/office/drawing/2014/main" id="{F459E843-9122-1953-16AA-5B021C771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 прямой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точку, равноудаленную от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50216" name="Picture 8">
            <a:extLst>
              <a:ext uri="{FF2B5EF4-FFF2-40B4-BE49-F238E27FC236}">
                <a16:creationId xmlns:a16="http://schemas.microsoft.com/office/drawing/2014/main" id="{85E99F7E-D509-FA65-CD46-CE8AFA397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725" y="2819400"/>
            <a:ext cx="3130550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0218" name="Group 10">
            <a:extLst>
              <a:ext uri="{FF2B5EF4-FFF2-40B4-BE49-F238E27FC236}">
                <a16:creationId xmlns:a16="http://schemas.microsoft.com/office/drawing/2014/main" id="{28A38CA2-C574-EA34-8C02-1B37A0AF94F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819400"/>
            <a:ext cx="5680075" cy="3246438"/>
            <a:chOff x="288" y="1776"/>
            <a:chExt cx="3578" cy="2045"/>
          </a:xfrm>
        </p:grpSpPr>
        <p:sp>
          <p:nvSpPr>
            <p:cNvPr id="350214" name="Text Box 6">
              <a:extLst>
                <a:ext uri="{FF2B5EF4-FFF2-40B4-BE49-F238E27FC236}">
                  <a16:creationId xmlns:a16="http://schemas.microsoft.com/office/drawing/2014/main" id="{C1434528-9D4F-DE4F-B029-8D05293C2A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50217" name="Picture 9">
              <a:extLst>
                <a:ext uri="{FF2B5EF4-FFF2-40B4-BE49-F238E27FC236}">
                  <a16:creationId xmlns:a16="http://schemas.microsoft.com/office/drawing/2014/main" id="{50C8F421-7F34-796A-6D37-17F9442F9E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4" y="1776"/>
              <a:ext cx="1972" cy="1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0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536423B4-0F81-0218-A15E-A4BD56E4C6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52259" name="Text Box 3">
            <a:extLst>
              <a:ext uri="{FF2B5EF4-FFF2-40B4-BE49-F238E27FC236}">
                <a16:creationId xmlns:a16="http://schemas.microsoft.com/office/drawing/2014/main" id="{4DD951E0-33C9-B593-9768-A69899CAF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сетки, расстояние от которых до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меньше, чем расстояние до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52264" name="Picture 8">
            <a:extLst>
              <a:ext uri="{FF2B5EF4-FFF2-40B4-BE49-F238E27FC236}">
                <a16:creationId xmlns:a16="http://schemas.microsoft.com/office/drawing/2014/main" id="{FB100618-8495-6B8F-9436-6E9A1C193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2895600"/>
            <a:ext cx="3143250" cy="310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2266" name="Group 10">
            <a:extLst>
              <a:ext uri="{FF2B5EF4-FFF2-40B4-BE49-F238E27FC236}">
                <a16:creationId xmlns:a16="http://schemas.microsoft.com/office/drawing/2014/main" id="{AD2AA818-84D1-E8B1-2B05-311525DFFACE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819400"/>
            <a:ext cx="5702300" cy="3246438"/>
            <a:chOff x="288" y="1776"/>
            <a:chExt cx="3592" cy="2045"/>
          </a:xfrm>
        </p:grpSpPr>
        <p:sp>
          <p:nvSpPr>
            <p:cNvPr id="352262" name="Text Box 6">
              <a:extLst>
                <a:ext uri="{FF2B5EF4-FFF2-40B4-BE49-F238E27FC236}">
                  <a16:creationId xmlns:a16="http://schemas.microsoft.com/office/drawing/2014/main" id="{CC22286A-9EBD-8A7D-87F4-8E8C8A2D77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52265" name="Picture 9">
              <a:extLst>
                <a:ext uri="{FF2B5EF4-FFF2-40B4-BE49-F238E27FC236}">
                  <a16:creationId xmlns:a16="http://schemas.microsoft.com/office/drawing/2014/main" id="{9BD9F360-4CD9-4639-104C-48DA4C10EE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0" y="1776"/>
              <a:ext cx="2000" cy="19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>
            <a:extLst>
              <a:ext uri="{FF2B5EF4-FFF2-40B4-BE49-F238E27FC236}">
                <a16:creationId xmlns:a16="http://schemas.microsoft.com/office/drawing/2014/main" id="{F3D68CDD-F346-D7CF-72F1-732B58B68A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54307" name="Text Box 3">
            <a:extLst>
              <a:ext uri="{FF2B5EF4-FFF2-40B4-BE49-F238E27FC236}">
                <a16:creationId xmlns:a16="http://schemas.microsoft.com/office/drawing/2014/main" id="{6651E14B-002E-54F5-4C2A-91DF29DC6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сетки, расстояние от которых до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/>
              <a:t>бол</a:t>
            </a:r>
            <a:r>
              <a:rPr lang="ru-RU" altLang="ru-RU" sz="3200" dirty="0">
                <a:cs typeface="Times New Roman" panose="02020603050405020304" pitchFamily="18" charset="0"/>
              </a:rPr>
              <a:t>ьше, чем расстояние до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54312" name="Picture 8">
            <a:extLst>
              <a:ext uri="{FF2B5EF4-FFF2-40B4-BE49-F238E27FC236}">
                <a16:creationId xmlns:a16="http://schemas.microsoft.com/office/drawing/2014/main" id="{0B940024-4F29-4CA4-DEA6-798D2CA4E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3048000"/>
            <a:ext cx="309880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4314" name="Group 10">
            <a:extLst>
              <a:ext uri="{FF2B5EF4-FFF2-40B4-BE49-F238E27FC236}">
                <a16:creationId xmlns:a16="http://schemas.microsoft.com/office/drawing/2014/main" id="{FC3AFA85-DA48-BA90-153C-5051026F2C4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048000"/>
            <a:ext cx="5680075" cy="3079750"/>
            <a:chOff x="288" y="1920"/>
            <a:chExt cx="3578" cy="1940"/>
          </a:xfrm>
        </p:grpSpPr>
        <p:sp>
          <p:nvSpPr>
            <p:cNvPr id="354310" name="Text Box 6">
              <a:extLst>
                <a:ext uri="{FF2B5EF4-FFF2-40B4-BE49-F238E27FC236}">
                  <a16:creationId xmlns:a16="http://schemas.microsoft.com/office/drawing/2014/main" id="{DB15DFDE-4680-366E-404D-BB11B1E43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54313" name="Picture 9">
              <a:extLst>
                <a:ext uri="{FF2B5EF4-FFF2-40B4-BE49-F238E27FC236}">
                  <a16:creationId xmlns:a16="http://schemas.microsoft.com/office/drawing/2014/main" id="{6A570ADF-6F68-03F6-682A-7230FC285C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4" y="1920"/>
              <a:ext cx="1972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4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>
            <a:extLst>
              <a:ext uri="{FF2B5EF4-FFF2-40B4-BE49-F238E27FC236}">
                <a16:creationId xmlns:a16="http://schemas.microsoft.com/office/drawing/2014/main" id="{5C006E61-4100-BD20-3371-91F6FB8465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309251" name="Text Box 3">
            <a:extLst>
              <a:ext uri="{FF2B5EF4-FFF2-40B4-BE49-F238E27FC236}">
                <a16:creationId xmlns:a16="http://schemas.microsoft.com/office/drawing/2014/main" id="{6B39695F-C545-0901-8C65-F6F959631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сетки, расстояния от которых до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B </a:t>
            </a:r>
            <a:r>
              <a:rPr lang="ru-RU" altLang="ru-RU" sz="3200" dirty="0">
                <a:cs typeface="Times New Roman" panose="02020603050405020304" pitchFamily="18" charset="0"/>
              </a:rPr>
              <a:t>меньше трех.</a:t>
            </a:r>
            <a:r>
              <a:rPr lang="ru-RU" altLang="ru-RU" sz="3200" dirty="0"/>
              <a:t> (Стороны клеток равны 1).</a:t>
            </a:r>
          </a:p>
        </p:txBody>
      </p:sp>
      <p:pic>
        <p:nvPicPr>
          <p:cNvPr id="309256" name="Picture 8">
            <a:extLst>
              <a:ext uri="{FF2B5EF4-FFF2-40B4-BE49-F238E27FC236}">
                <a16:creationId xmlns:a16="http://schemas.microsoft.com/office/drawing/2014/main" id="{6ECEF3DD-FFCB-EFA7-ED93-5E4861A74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908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258" name="Group 10">
            <a:extLst>
              <a:ext uri="{FF2B5EF4-FFF2-40B4-BE49-F238E27FC236}">
                <a16:creationId xmlns:a16="http://schemas.microsoft.com/office/drawing/2014/main" id="{658464DC-847B-A14E-B0D0-CD2CE45793B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90800"/>
            <a:ext cx="5638800" cy="3475038"/>
            <a:chOff x="288" y="1632"/>
            <a:chExt cx="3552" cy="2189"/>
          </a:xfrm>
        </p:grpSpPr>
        <p:sp>
          <p:nvSpPr>
            <p:cNvPr id="309254" name="Text Box 6">
              <a:extLst>
                <a:ext uri="{FF2B5EF4-FFF2-40B4-BE49-F238E27FC236}">
                  <a16:creationId xmlns:a16="http://schemas.microsoft.com/office/drawing/2014/main" id="{2CE9AF16-A538-5777-5C5B-6D4AD967A1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09257" name="Picture 9">
              <a:extLst>
                <a:ext uri="{FF2B5EF4-FFF2-40B4-BE49-F238E27FC236}">
                  <a16:creationId xmlns:a16="http://schemas.microsoft.com/office/drawing/2014/main" id="{331BB740-3E48-7953-C11D-782D3F416B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632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>
            <a:extLst>
              <a:ext uri="{FF2B5EF4-FFF2-40B4-BE49-F238E27FC236}">
                <a16:creationId xmlns:a16="http://schemas.microsoft.com/office/drawing/2014/main" id="{007F80F2-F118-A321-E3B4-00D2348D7A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311299" name="Text Box 3">
            <a:extLst>
              <a:ext uri="{FF2B5EF4-FFF2-40B4-BE49-F238E27FC236}">
                <a16:creationId xmlns:a16="http://schemas.microsoft.com/office/drawing/2014/main" id="{B7E83A40-0EF5-75BA-0507-02A99205C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сетки, расстояния от которых до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B </a:t>
            </a:r>
            <a:r>
              <a:rPr lang="ru-RU" altLang="ru-RU" sz="3200" dirty="0">
                <a:cs typeface="Times New Roman" panose="02020603050405020304" pitchFamily="18" charset="0"/>
              </a:rPr>
              <a:t>меньше или равны двум.</a:t>
            </a:r>
            <a:r>
              <a:rPr lang="ru-RU" altLang="ru-RU" sz="3200" dirty="0"/>
              <a:t> (Стороны клеток равны 1).</a:t>
            </a:r>
          </a:p>
        </p:txBody>
      </p:sp>
      <p:pic>
        <p:nvPicPr>
          <p:cNvPr id="311302" name="Picture 6">
            <a:extLst>
              <a:ext uri="{FF2B5EF4-FFF2-40B4-BE49-F238E27FC236}">
                <a16:creationId xmlns:a16="http://schemas.microsoft.com/office/drawing/2014/main" id="{94915F7D-0D96-684F-D3D9-55A552B4E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312102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1304" name="Group 8">
            <a:extLst>
              <a:ext uri="{FF2B5EF4-FFF2-40B4-BE49-F238E27FC236}">
                <a16:creationId xmlns:a16="http://schemas.microsoft.com/office/drawing/2014/main" id="{FC5525A5-4496-6DAD-6340-96660CA2E4EC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14600"/>
            <a:ext cx="5715000" cy="3551238"/>
            <a:chOff x="288" y="1584"/>
            <a:chExt cx="3600" cy="2237"/>
          </a:xfrm>
        </p:grpSpPr>
        <p:sp>
          <p:nvSpPr>
            <p:cNvPr id="311300" name="Text Box 4">
              <a:extLst>
                <a:ext uri="{FF2B5EF4-FFF2-40B4-BE49-F238E27FC236}">
                  <a16:creationId xmlns:a16="http://schemas.microsoft.com/office/drawing/2014/main" id="{F333B447-4286-0E0F-0550-BB8F52882B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11303" name="Picture 7">
              <a:extLst>
                <a:ext uri="{FF2B5EF4-FFF2-40B4-BE49-F238E27FC236}">
                  <a16:creationId xmlns:a16="http://schemas.microsoft.com/office/drawing/2014/main" id="{B0782FAB-FC01-836C-8A66-A20207B32F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584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70FADFE0-7403-522C-8F19-CB02EF781B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313347" name="Text Box 3">
            <a:extLst>
              <a:ext uri="{FF2B5EF4-FFF2-40B4-BE49-F238E27FC236}">
                <a16:creationId xmlns:a16="http://schemas.microsoft.com/office/drawing/2014/main" id="{7E729A9E-CA39-4F51-967C-4A427EAEE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сетки, расстояние от которых до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меньше трех, а расстояние до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B </a:t>
            </a:r>
            <a:r>
              <a:rPr lang="ru-RU" altLang="ru-RU" sz="3200" dirty="0">
                <a:cs typeface="Times New Roman" panose="02020603050405020304" pitchFamily="18" charset="0"/>
              </a:rPr>
              <a:t>меньше двух.</a:t>
            </a:r>
            <a:r>
              <a:rPr lang="ru-RU" altLang="ru-RU" sz="3200" dirty="0"/>
              <a:t> (Стороны клеток равны 1).</a:t>
            </a:r>
          </a:p>
        </p:txBody>
      </p:sp>
      <p:pic>
        <p:nvPicPr>
          <p:cNvPr id="313350" name="Picture 6">
            <a:extLst>
              <a:ext uri="{FF2B5EF4-FFF2-40B4-BE49-F238E27FC236}">
                <a16:creationId xmlns:a16="http://schemas.microsoft.com/office/drawing/2014/main" id="{A83D6515-6D02-7213-1459-B009B5616F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743200"/>
            <a:ext cx="312102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352" name="Group 8">
            <a:extLst>
              <a:ext uri="{FF2B5EF4-FFF2-40B4-BE49-F238E27FC236}">
                <a16:creationId xmlns:a16="http://schemas.microsoft.com/office/drawing/2014/main" id="{A83AA907-AAEF-36C7-B556-AECF0159C7F5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743200"/>
            <a:ext cx="5486400" cy="3322638"/>
            <a:chOff x="288" y="1728"/>
            <a:chExt cx="3456" cy="2093"/>
          </a:xfrm>
        </p:grpSpPr>
        <p:sp>
          <p:nvSpPr>
            <p:cNvPr id="313348" name="Text Box 4">
              <a:extLst>
                <a:ext uri="{FF2B5EF4-FFF2-40B4-BE49-F238E27FC236}">
                  <a16:creationId xmlns:a16="http://schemas.microsoft.com/office/drawing/2014/main" id="{6044F1A8-913B-4649-996E-E2AB930603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13351" name="Picture 7">
              <a:extLst>
                <a:ext uri="{FF2B5EF4-FFF2-40B4-BE49-F238E27FC236}">
                  <a16:creationId xmlns:a16="http://schemas.microsoft.com/office/drawing/2014/main" id="{BEF12C15-6722-CD9C-820A-22E811D313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728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>
            <a:extLst>
              <a:ext uri="{FF2B5EF4-FFF2-40B4-BE49-F238E27FC236}">
                <a16:creationId xmlns:a16="http://schemas.microsoft.com/office/drawing/2014/main" id="{01C3F957-34E4-1178-AF18-10D0B69E2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315395" name="Text Box 3">
            <a:extLst>
              <a:ext uri="{FF2B5EF4-FFF2-40B4-BE49-F238E27FC236}">
                <a16:creationId xmlns:a16="http://schemas.microsoft.com/office/drawing/2014/main" id="{02263BED-5EF2-910A-49A8-0975EEA70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сетки, расстояние от которых до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больше двух, а расстояние до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B </a:t>
            </a:r>
            <a:r>
              <a:rPr lang="ru-RU" altLang="ru-RU" sz="3200" dirty="0">
                <a:cs typeface="Times New Roman" panose="02020603050405020304" pitchFamily="18" charset="0"/>
              </a:rPr>
              <a:t>меньше двух.</a:t>
            </a:r>
            <a:r>
              <a:rPr lang="ru-RU" altLang="ru-RU" sz="3200" dirty="0"/>
              <a:t> (Стороны клеток равны 1).</a:t>
            </a:r>
          </a:p>
        </p:txBody>
      </p:sp>
      <p:pic>
        <p:nvPicPr>
          <p:cNvPr id="315398" name="Picture 6">
            <a:extLst>
              <a:ext uri="{FF2B5EF4-FFF2-40B4-BE49-F238E27FC236}">
                <a16:creationId xmlns:a16="http://schemas.microsoft.com/office/drawing/2014/main" id="{2FAB8B60-1D51-9BC7-99DD-041AF6E26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200400"/>
            <a:ext cx="312102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5400" name="Group 8">
            <a:extLst>
              <a:ext uri="{FF2B5EF4-FFF2-40B4-BE49-F238E27FC236}">
                <a16:creationId xmlns:a16="http://schemas.microsoft.com/office/drawing/2014/main" id="{199DDFAC-0F26-900F-A49D-1630920F868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200400"/>
            <a:ext cx="5715000" cy="3398838"/>
            <a:chOff x="288" y="1680"/>
            <a:chExt cx="3600" cy="2141"/>
          </a:xfrm>
        </p:grpSpPr>
        <p:sp>
          <p:nvSpPr>
            <p:cNvPr id="315396" name="Text Box 4">
              <a:extLst>
                <a:ext uri="{FF2B5EF4-FFF2-40B4-BE49-F238E27FC236}">
                  <a16:creationId xmlns:a16="http://schemas.microsoft.com/office/drawing/2014/main" id="{DE8EF339-6C9B-CC99-E768-3ECAA1F754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15399" name="Picture 7">
              <a:extLst>
                <a:ext uri="{FF2B5EF4-FFF2-40B4-BE49-F238E27FC236}">
                  <a16:creationId xmlns:a16="http://schemas.microsoft.com/office/drawing/2014/main" id="{37287A42-708B-8B46-7433-37546928E1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680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>
            <a:extLst>
              <a:ext uri="{FF2B5EF4-FFF2-40B4-BE49-F238E27FC236}">
                <a16:creationId xmlns:a16="http://schemas.microsoft.com/office/drawing/2014/main" id="{B58E9C3A-0DA2-9C4C-32A9-CDFC5CF94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04806" name="Text Box 6">
            <a:extLst>
              <a:ext uri="{FF2B5EF4-FFF2-40B4-BE49-F238E27FC236}">
                <a16:creationId xmlns:a16="http://schemas.microsoft.com/office/drawing/2014/main" id="{0A95E52F-658A-7159-7BBF-2D9BA1F16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 и  удаленные от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 на расстояние, равное 2. </a:t>
            </a:r>
            <a:r>
              <a:rPr lang="ru-RU" altLang="ru-RU" sz="3200" dirty="0"/>
              <a:t>(Стороны клеток равны 1).</a:t>
            </a:r>
          </a:p>
        </p:txBody>
      </p:sp>
      <p:pic>
        <p:nvPicPr>
          <p:cNvPr id="204814" name="Picture 14">
            <a:extLst>
              <a:ext uri="{FF2B5EF4-FFF2-40B4-BE49-F238E27FC236}">
                <a16:creationId xmlns:a16="http://schemas.microsoft.com/office/drawing/2014/main" id="{E252CEA0-D2F2-E662-6C52-26E803D11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9718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4816" name="Group 16">
            <a:extLst>
              <a:ext uri="{FF2B5EF4-FFF2-40B4-BE49-F238E27FC236}">
                <a16:creationId xmlns:a16="http://schemas.microsoft.com/office/drawing/2014/main" id="{B27563BF-A303-084E-6E6D-4DE1BA629A5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971800"/>
            <a:ext cx="5486400" cy="3094038"/>
            <a:chOff x="288" y="1296"/>
            <a:chExt cx="3456" cy="1949"/>
          </a:xfrm>
        </p:grpSpPr>
        <p:sp>
          <p:nvSpPr>
            <p:cNvPr id="204809" name="Text Box 9">
              <a:extLst>
                <a:ext uri="{FF2B5EF4-FFF2-40B4-BE49-F238E27FC236}">
                  <a16:creationId xmlns:a16="http://schemas.microsoft.com/office/drawing/2014/main" id="{2820E188-F90B-FE33-3F14-28CE1A5255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880"/>
              <a:ext cx="13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04815" name="Picture 15">
              <a:extLst>
                <a:ext uri="{FF2B5EF4-FFF2-40B4-BE49-F238E27FC236}">
                  <a16:creationId xmlns:a16="http://schemas.microsoft.com/office/drawing/2014/main" id="{2B9928C9-7776-2A2A-8A4F-A83B125057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296"/>
              <a:ext cx="1968" cy="1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4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050">
            <a:extLst>
              <a:ext uri="{FF2B5EF4-FFF2-40B4-BE49-F238E27FC236}">
                <a16:creationId xmlns:a16="http://schemas.microsoft.com/office/drawing/2014/main" id="{D5FD0AAA-AA1B-B508-03D3-2E60F54F0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317443" name="Text Box 2051">
            <a:extLst>
              <a:ext uri="{FF2B5EF4-FFF2-40B4-BE49-F238E27FC236}">
                <a16:creationId xmlns:a16="http://schemas.microsoft.com/office/drawing/2014/main" id="{0728F780-22E4-F2AA-51F8-8B95C1A33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сетки, расстояние от которых до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меньше, чем расстояние до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, и расстояние до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B </a:t>
            </a:r>
            <a:r>
              <a:rPr lang="ru-RU" altLang="ru-RU" sz="3200" dirty="0">
                <a:cs typeface="Times New Roman" panose="02020603050405020304" pitchFamily="18" charset="0"/>
              </a:rPr>
              <a:t>меньше, чем расстояние до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17446" name="Picture 2054">
            <a:extLst>
              <a:ext uri="{FF2B5EF4-FFF2-40B4-BE49-F238E27FC236}">
                <a16:creationId xmlns:a16="http://schemas.microsoft.com/office/drawing/2014/main" id="{630C4FB3-BFF3-9CE9-3A00-BCD4345C8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0480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7448" name="Group 2056">
            <a:extLst>
              <a:ext uri="{FF2B5EF4-FFF2-40B4-BE49-F238E27FC236}">
                <a16:creationId xmlns:a16="http://schemas.microsoft.com/office/drawing/2014/main" id="{3DC28BDE-5145-F523-7F60-528FC77774A9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048000"/>
            <a:ext cx="5486400" cy="3084513"/>
            <a:chOff x="288" y="1920"/>
            <a:chExt cx="3456" cy="1943"/>
          </a:xfrm>
        </p:grpSpPr>
        <p:sp>
          <p:nvSpPr>
            <p:cNvPr id="317444" name="Text Box 2052">
              <a:extLst>
                <a:ext uri="{FF2B5EF4-FFF2-40B4-BE49-F238E27FC236}">
                  <a16:creationId xmlns:a16="http://schemas.microsoft.com/office/drawing/2014/main" id="{64FC5CDD-B735-C0C9-C941-ECC32A8CAD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17447" name="Picture 2055">
              <a:extLst>
                <a:ext uri="{FF2B5EF4-FFF2-40B4-BE49-F238E27FC236}">
                  <a16:creationId xmlns:a16="http://schemas.microsoft.com/office/drawing/2014/main" id="{FAAAC56D-8B3F-9AF9-ED11-3907A5A2B0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920"/>
              <a:ext cx="1968" cy="1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>
            <a:extLst>
              <a:ext uri="{FF2B5EF4-FFF2-40B4-BE49-F238E27FC236}">
                <a16:creationId xmlns:a16="http://schemas.microsoft.com/office/drawing/2014/main" id="{45D8B28B-35D8-4ACF-7CD7-C124297EC1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319491" name="Text Box 3">
            <a:extLst>
              <a:ext uri="{FF2B5EF4-FFF2-40B4-BE49-F238E27FC236}">
                <a16:creationId xmlns:a16="http://schemas.microsoft.com/office/drawing/2014/main" id="{C1FC6FE0-56D8-791E-3E1C-52A397DC9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сетки, расстояние от которых до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больше, чем расстояние до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, и расстояние до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B </a:t>
            </a:r>
            <a:r>
              <a:rPr lang="ru-RU" altLang="ru-RU" sz="3200" dirty="0">
                <a:cs typeface="Times New Roman" panose="02020603050405020304" pitchFamily="18" charset="0"/>
              </a:rPr>
              <a:t>меньше, чем расстояние до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19494" name="Picture 6">
            <a:extLst>
              <a:ext uri="{FF2B5EF4-FFF2-40B4-BE49-F238E27FC236}">
                <a16:creationId xmlns:a16="http://schemas.microsoft.com/office/drawing/2014/main" id="{339D40CF-4E48-F0D5-3259-B22F9DB17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971800"/>
            <a:ext cx="312102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9496" name="Group 8">
            <a:extLst>
              <a:ext uri="{FF2B5EF4-FFF2-40B4-BE49-F238E27FC236}">
                <a16:creationId xmlns:a16="http://schemas.microsoft.com/office/drawing/2014/main" id="{D5B74F82-D958-8F89-A7FE-ACA89A940697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971800"/>
            <a:ext cx="5867400" cy="3097213"/>
            <a:chOff x="288" y="1872"/>
            <a:chExt cx="3696" cy="1951"/>
          </a:xfrm>
        </p:grpSpPr>
        <p:sp>
          <p:nvSpPr>
            <p:cNvPr id="319492" name="Text Box 4">
              <a:extLst>
                <a:ext uri="{FF2B5EF4-FFF2-40B4-BE49-F238E27FC236}">
                  <a16:creationId xmlns:a16="http://schemas.microsoft.com/office/drawing/2014/main" id="{40B17F49-1EAB-3FF4-B8A8-0002058341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19495" name="Picture 7">
              <a:extLst>
                <a:ext uri="{FF2B5EF4-FFF2-40B4-BE49-F238E27FC236}">
                  <a16:creationId xmlns:a16="http://schemas.microsoft.com/office/drawing/2014/main" id="{1EB91CA3-9660-61A1-3945-107C14177B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872"/>
              <a:ext cx="1968" cy="19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>
            <a:extLst>
              <a:ext uri="{FF2B5EF4-FFF2-40B4-BE49-F238E27FC236}">
                <a16:creationId xmlns:a16="http://schemas.microsoft.com/office/drawing/2014/main" id="{3DC34C3A-5032-54FB-9114-9329175484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321539" name="Text Box 3">
            <a:extLst>
              <a:ext uri="{FF2B5EF4-FFF2-40B4-BE49-F238E27FC236}">
                <a16:creationId xmlns:a16="http://schemas.microsoft.com/office/drawing/2014/main" id="{FE1BA1CF-F499-E580-FE22-B0E8B24A3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сетки, из которых 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виден под углом 90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21544" name="Picture 8">
            <a:extLst>
              <a:ext uri="{FF2B5EF4-FFF2-40B4-BE49-F238E27FC236}">
                <a16:creationId xmlns:a16="http://schemas.microsoft.com/office/drawing/2014/main" id="{6194D0C6-8A5D-8BDC-93A2-8FD82E278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7432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1546" name="Group 10">
            <a:extLst>
              <a:ext uri="{FF2B5EF4-FFF2-40B4-BE49-F238E27FC236}">
                <a16:creationId xmlns:a16="http://schemas.microsoft.com/office/drawing/2014/main" id="{E254B9D6-DF0E-7097-18BC-0BE755507EA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743200"/>
            <a:ext cx="5638800" cy="3322638"/>
            <a:chOff x="288" y="1728"/>
            <a:chExt cx="3552" cy="2093"/>
          </a:xfrm>
        </p:grpSpPr>
        <p:sp>
          <p:nvSpPr>
            <p:cNvPr id="321542" name="Text Box 6">
              <a:extLst>
                <a:ext uri="{FF2B5EF4-FFF2-40B4-BE49-F238E27FC236}">
                  <a16:creationId xmlns:a16="http://schemas.microsoft.com/office/drawing/2014/main" id="{284E77B9-A1D4-6733-58AD-88B3EEF976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21545" name="Picture 9">
              <a:extLst>
                <a:ext uri="{FF2B5EF4-FFF2-40B4-BE49-F238E27FC236}">
                  <a16:creationId xmlns:a16="http://schemas.microsoft.com/office/drawing/2014/main" id="{92B5D3B5-B9BD-919F-ACDF-52B3FB9A60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728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>
            <a:extLst>
              <a:ext uri="{FF2B5EF4-FFF2-40B4-BE49-F238E27FC236}">
                <a16:creationId xmlns:a16="http://schemas.microsoft.com/office/drawing/2014/main" id="{2AD79C70-83CC-AAE7-ED6D-32C2680FF3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323587" name="Text Box 3">
            <a:extLst>
              <a:ext uri="{FF2B5EF4-FFF2-40B4-BE49-F238E27FC236}">
                <a16:creationId xmlns:a16="http://schemas.microsoft.com/office/drawing/2014/main" id="{FE355DF9-602A-203C-3586-39F7F739D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сетки, из которых 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виден под углом 90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23590" name="Picture 6">
            <a:extLst>
              <a:ext uri="{FF2B5EF4-FFF2-40B4-BE49-F238E27FC236}">
                <a16:creationId xmlns:a16="http://schemas.microsoft.com/office/drawing/2014/main" id="{7B3C925B-6A2A-C2B1-8762-42351C4B0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146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3592" name="Group 8">
            <a:extLst>
              <a:ext uri="{FF2B5EF4-FFF2-40B4-BE49-F238E27FC236}">
                <a16:creationId xmlns:a16="http://schemas.microsoft.com/office/drawing/2014/main" id="{3299D292-2021-724C-4028-7339BE1B6991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14600"/>
            <a:ext cx="5562600" cy="3551238"/>
            <a:chOff x="288" y="1584"/>
            <a:chExt cx="3504" cy="2237"/>
          </a:xfrm>
        </p:grpSpPr>
        <p:sp>
          <p:nvSpPr>
            <p:cNvPr id="323588" name="Text Box 4">
              <a:extLst>
                <a:ext uri="{FF2B5EF4-FFF2-40B4-BE49-F238E27FC236}">
                  <a16:creationId xmlns:a16="http://schemas.microsoft.com/office/drawing/2014/main" id="{E4F6C6B5-C9A3-93EA-F3B7-D4939D1597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23591" name="Picture 7">
              <a:extLst>
                <a:ext uri="{FF2B5EF4-FFF2-40B4-BE49-F238E27FC236}">
                  <a16:creationId xmlns:a16="http://schemas.microsoft.com/office/drawing/2014/main" id="{FE69DAC1-F50B-21AF-2A6D-FAA8FA2FCD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584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>
            <a:extLst>
              <a:ext uri="{FF2B5EF4-FFF2-40B4-BE49-F238E27FC236}">
                <a16:creationId xmlns:a16="http://schemas.microsoft.com/office/drawing/2014/main" id="{17B362D6-B7EE-AE2D-1C9E-348D78696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23</a:t>
            </a:r>
          </a:p>
        </p:txBody>
      </p:sp>
      <p:sp>
        <p:nvSpPr>
          <p:cNvPr id="325635" name="Text Box 3">
            <a:extLst>
              <a:ext uri="{FF2B5EF4-FFF2-40B4-BE49-F238E27FC236}">
                <a16:creationId xmlns:a16="http://schemas.microsoft.com/office/drawing/2014/main" id="{982818AC-A533-0A7E-C5BC-6921261F8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сетки, из которых 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виден под углом 90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25638" name="Picture 6">
            <a:extLst>
              <a:ext uri="{FF2B5EF4-FFF2-40B4-BE49-F238E27FC236}">
                <a16:creationId xmlns:a16="http://schemas.microsoft.com/office/drawing/2014/main" id="{D3C24074-CE5F-FA22-EFE1-7387A5612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90800"/>
            <a:ext cx="312102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5640" name="Group 8">
            <a:extLst>
              <a:ext uri="{FF2B5EF4-FFF2-40B4-BE49-F238E27FC236}">
                <a16:creationId xmlns:a16="http://schemas.microsoft.com/office/drawing/2014/main" id="{9C145398-BAB2-C997-2E50-F8155745D05C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90800"/>
            <a:ext cx="5562600" cy="3475038"/>
            <a:chOff x="288" y="1632"/>
            <a:chExt cx="3504" cy="2189"/>
          </a:xfrm>
        </p:grpSpPr>
        <p:sp>
          <p:nvSpPr>
            <p:cNvPr id="325636" name="Text Box 4">
              <a:extLst>
                <a:ext uri="{FF2B5EF4-FFF2-40B4-BE49-F238E27FC236}">
                  <a16:creationId xmlns:a16="http://schemas.microsoft.com/office/drawing/2014/main" id="{D4496949-8BAF-97A3-3DF7-10F13C76A5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25639" name="Picture 7">
              <a:extLst>
                <a:ext uri="{FF2B5EF4-FFF2-40B4-BE49-F238E27FC236}">
                  <a16:creationId xmlns:a16="http://schemas.microsoft.com/office/drawing/2014/main" id="{A5BE024F-FE50-C534-84F8-F2E86348A4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632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>
            <a:extLst>
              <a:ext uri="{FF2B5EF4-FFF2-40B4-BE49-F238E27FC236}">
                <a16:creationId xmlns:a16="http://schemas.microsoft.com/office/drawing/2014/main" id="{3C763406-7B17-34AC-C68A-7D1482E494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24</a:t>
            </a:r>
          </a:p>
        </p:txBody>
      </p:sp>
      <p:sp>
        <p:nvSpPr>
          <p:cNvPr id="327683" name="Text Box 3">
            <a:extLst>
              <a:ext uri="{FF2B5EF4-FFF2-40B4-BE49-F238E27FC236}">
                <a16:creationId xmlns:a16="http://schemas.microsoft.com/office/drawing/2014/main" id="{4F97B976-E255-904A-A568-0D3CBAA05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сетки, из которых 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виден под углом </a:t>
            </a:r>
            <a:r>
              <a:rPr lang="ru-RU" altLang="ru-RU" sz="3200" dirty="0"/>
              <a:t>45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27686" name="Picture 6">
            <a:extLst>
              <a:ext uri="{FF2B5EF4-FFF2-40B4-BE49-F238E27FC236}">
                <a16:creationId xmlns:a16="http://schemas.microsoft.com/office/drawing/2014/main" id="{300F1351-2D75-8E81-44D7-B23F3A449C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5908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7688" name="Group 8">
            <a:extLst>
              <a:ext uri="{FF2B5EF4-FFF2-40B4-BE49-F238E27FC236}">
                <a16:creationId xmlns:a16="http://schemas.microsoft.com/office/drawing/2014/main" id="{442CFB4D-6232-8206-789A-0333315A7D16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90800"/>
            <a:ext cx="5486400" cy="3475038"/>
            <a:chOff x="288" y="1632"/>
            <a:chExt cx="3456" cy="2189"/>
          </a:xfrm>
        </p:grpSpPr>
        <p:sp>
          <p:nvSpPr>
            <p:cNvPr id="327684" name="Text Box 4">
              <a:extLst>
                <a:ext uri="{FF2B5EF4-FFF2-40B4-BE49-F238E27FC236}">
                  <a16:creationId xmlns:a16="http://schemas.microsoft.com/office/drawing/2014/main" id="{AF4F76AA-02D5-2D6B-04B6-7F89EA7781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27687" name="Picture 7">
              <a:extLst>
                <a:ext uri="{FF2B5EF4-FFF2-40B4-BE49-F238E27FC236}">
                  <a16:creationId xmlns:a16="http://schemas.microsoft.com/office/drawing/2014/main" id="{C80BB32F-E51B-8227-F622-681D155174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632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35430E38-D9F8-D5B0-C32B-A29E1CC04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25</a:t>
            </a:r>
          </a:p>
        </p:txBody>
      </p:sp>
      <p:sp>
        <p:nvSpPr>
          <p:cNvPr id="329731" name="Text Box 3">
            <a:extLst>
              <a:ext uri="{FF2B5EF4-FFF2-40B4-BE49-F238E27FC236}">
                <a16:creationId xmlns:a16="http://schemas.microsoft.com/office/drawing/2014/main" id="{AF6D8E89-ACE5-C767-BE38-31F32BB35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сетки, из которых 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виден под углом </a:t>
            </a:r>
            <a:r>
              <a:rPr lang="ru-RU" altLang="ru-RU" sz="3200" dirty="0"/>
              <a:t>45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29734" name="Picture 6">
            <a:extLst>
              <a:ext uri="{FF2B5EF4-FFF2-40B4-BE49-F238E27FC236}">
                <a16:creationId xmlns:a16="http://schemas.microsoft.com/office/drawing/2014/main" id="{AFE1BDFB-371B-04D0-D0E9-873ABC458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362200"/>
            <a:ext cx="312102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9738" name="Group 10">
            <a:extLst>
              <a:ext uri="{FF2B5EF4-FFF2-40B4-BE49-F238E27FC236}">
                <a16:creationId xmlns:a16="http://schemas.microsoft.com/office/drawing/2014/main" id="{08761797-1F72-47AC-3920-EA94DF6D80D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362200"/>
            <a:ext cx="5562600" cy="3703638"/>
            <a:chOff x="288" y="1488"/>
            <a:chExt cx="3504" cy="2333"/>
          </a:xfrm>
        </p:grpSpPr>
        <p:sp>
          <p:nvSpPr>
            <p:cNvPr id="329732" name="Text Box 4">
              <a:extLst>
                <a:ext uri="{FF2B5EF4-FFF2-40B4-BE49-F238E27FC236}">
                  <a16:creationId xmlns:a16="http://schemas.microsoft.com/office/drawing/2014/main" id="{6D7F00F8-B309-4543-9DEF-752C7C1B3B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29737" name="Picture 9">
              <a:extLst>
                <a:ext uri="{FF2B5EF4-FFF2-40B4-BE49-F238E27FC236}">
                  <a16:creationId xmlns:a16="http://schemas.microsoft.com/office/drawing/2014/main" id="{180C6937-6766-18DB-6D1E-C7CF85936C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488"/>
              <a:ext cx="1968" cy="19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>
            <a:extLst>
              <a:ext uri="{FF2B5EF4-FFF2-40B4-BE49-F238E27FC236}">
                <a16:creationId xmlns:a16="http://schemas.microsoft.com/office/drawing/2014/main" id="{386584DA-D1FC-03EF-4FA5-FC0147411F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64547" name="Text Box 3">
            <a:extLst>
              <a:ext uri="{FF2B5EF4-FFF2-40B4-BE49-F238E27FC236}">
                <a16:creationId xmlns:a16="http://schemas.microsoft.com/office/drawing/2014/main" id="{482B11CA-2511-28E4-BC37-3A6DC4325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сетки, из которых 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виден под углом </a:t>
            </a:r>
            <a:r>
              <a:rPr lang="ru-RU" altLang="ru-RU" sz="3200" dirty="0"/>
              <a:t>45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64558" name="Picture 14">
            <a:extLst>
              <a:ext uri="{FF2B5EF4-FFF2-40B4-BE49-F238E27FC236}">
                <a16:creationId xmlns:a16="http://schemas.microsoft.com/office/drawing/2014/main" id="{BD497802-1F90-5AE5-17B4-A9F60BF84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950" y="2286000"/>
            <a:ext cx="2832100" cy="325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4560" name="Group 16">
            <a:extLst>
              <a:ext uri="{FF2B5EF4-FFF2-40B4-BE49-F238E27FC236}">
                <a16:creationId xmlns:a16="http://schemas.microsoft.com/office/drawing/2014/main" id="{40F083C9-E3C6-2BD0-7677-2223E5C28D47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057400"/>
            <a:ext cx="5540375" cy="3479800"/>
            <a:chOff x="288" y="1296"/>
            <a:chExt cx="3490" cy="2192"/>
          </a:xfrm>
        </p:grpSpPr>
        <p:sp>
          <p:nvSpPr>
            <p:cNvPr id="364550" name="Text Box 6">
              <a:extLst>
                <a:ext uri="{FF2B5EF4-FFF2-40B4-BE49-F238E27FC236}">
                  <a16:creationId xmlns:a16="http://schemas.microsoft.com/office/drawing/2014/main" id="{74ECECFE-F422-F227-F743-7B864C0065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072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64559" name="Picture 15">
              <a:extLst>
                <a:ext uri="{FF2B5EF4-FFF2-40B4-BE49-F238E27FC236}">
                  <a16:creationId xmlns:a16="http://schemas.microsoft.com/office/drawing/2014/main" id="{A4F493C2-46B6-98C2-1711-3AEE3D9C2B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1" y="1296"/>
              <a:ext cx="1797" cy="2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4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>
            <a:extLst>
              <a:ext uri="{FF2B5EF4-FFF2-40B4-BE49-F238E27FC236}">
                <a16:creationId xmlns:a16="http://schemas.microsoft.com/office/drawing/2014/main" id="{49B4B30F-5448-6330-22E8-6A4875D41E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31779" name="Text Box 3">
            <a:extLst>
              <a:ext uri="{FF2B5EF4-FFF2-40B4-BE49-F238E27FC236}">
                <a16:creationId xmlns:a16="http://schemas.microsoft.com/office/drawing/2014/main" id="{FF7681DE-80D8-7A8B-F219-FA3E51403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сетки, из которых 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виден под углом </a:t>
            </a:r>
            <a:r>
              <a:rPr lang="ru-RU" altLang="ru-RU" sz="3200" dirty="0"/>
              <a:t>135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31782" name="Picture 6">
            <a:extLst>
              <a:ext uri="{FF2B5EF4-FFF2-40B4-BE49-F238E27FC236}">
                <a16:creationId xmlns:a16="http://schemas.microsoft.com/office/drawing/2014/main" id="{05BA8D07-051D-BEA7-4356-B763F8593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362200"/>
            <a:ext cx="312102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31784" name="Group 8">
            <a:extLst>
              <a:ext uri="{FF2B5EF4-FFF2-40B4-BE49-F238E27FC236}">
                <a16:creationId xmlns:a16="http://schemas.microsoft.com/office/drawing/2014/main" id="{87C6AEDA-E346-5F3C-0FB1-FE0F3E44CB62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362200"/>
            <a:ext cx="5562600" cy="3703638"/>
            <a:chOff x="288" y="1488"/>
            <a:chExt cx="3504" cy="2333"/>
          </a:xfrm>
        </p:grpSpPr>
        <p:sp>
          <p:nvSpPr>
            <p:cNvPr id="331780" name="Text Box 4">
              <a:extLst>
                <a:ext uri="{FF2B5EF4-FFF2-40B4-BE49-F238E27FC236}">
                  <a16:creationId xmlns:a16="http://schemas.microsoft.com/office/drawing/2014/main" id="{A6A0DA56-7F96-9C4E-B9C0-3017038D54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31783" name="Picture 7">
              <a:extLst>
                <a:ext uri="{FF2B5EF4-FFF2-40B4-BE49-F238E27FC236}">
                  <a16:creationId xmlns:a16="http://schemas.microsoft.com/office/drawing/2014/main" id="{1937EB46-75E7-3BE7-74D2-69B7655281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488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>
            <a:extLst>
              <a:ext uri="{FF2B5EF4-FFF2-40B4-BE49-F238E27FC236}">
                <a16:creationId xmlns:a16="http://schemas.microsoft.com/office/drawing/2014/main" id="{54B94EC9-DEE0-4699-1D5E-7E24BA18F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299011" name="Text Box 3">
            <a:extLst>
              <a:ext uri="{FF2B5EF4-FFF2-40B4-BE49-F238E27FC236}">
                <a16:creationId xmlns:a16="http://schemas.microsoft.com/office/drawing/2014/main" id="{34F40E70-EFE3-E75C-1920-7F528C65A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 и  удаленные от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 на расстояние, меньшее 2.</a:t>
            </a:r>
            <a:r>
              <a:rPr lang="ru-RU" altLang="ru-RU" sz="3200" dirty="0"/>
              <a:t> (Стороны клеток равны 1).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99013" name="Picture 5">
            <a:extLst>
              <a:ext uri="{FF2B5EF4-FFF2-40B4-BE49-F238E27FC236}">
                <a16:creationId xmlns:a16="http://schemas.microsoft.com/office/drawing/2014/main" id="{1F7E9085-3382-745A-843B-4B96DCFA3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1242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9015" name="Group 7">
            <a:extLst>
              <a:ext uri="{FF2B5EF4-FFF2-40B4-BE49-F238E27FC236}">
                <a16:creationId xmlns:a16="http://schemas.microsoft.com/office/drawing/2014/main" id="{0CD5DD99-E419-9D7F-BBC4-399C61900936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124200"/>
            <a:ext cx="5486400" cy="3094038"/>
            <a:chOff x="288" y="1344"/>
            <a:chExt cx="3456" cy="1949"/>
          </a:xfrm>
        </p:grpSpPr>
        <p:sp>
          <p:nvSpPr>
            <p:cNvPr id="299012" name="Text Box 4">
              <a:extLst>
                <a:ext uri="{FF2B5EF4-FFF2-40B4-BE49-F238E27FC236}">
                  <a16:creationId xmlns:a16="http://schemas.microsoft.com/office/drawing/2014/main" id="{B9A9ACB6-DD28-B0BD-CD9A-2525045507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928"/>
              <a:ext cx="124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99014" name="Picture 6">
              <a:extLst>
                <a:ext uri="{FF2B5EF4-FFF2-40B4-BE49-F238E27FC236}">
                  <a16:creationId xmlns:a16="http://schemas.microsoft.com/office/drawing/2014/main" id="{16F4C3BA-FE96-7A37-9A4A-0F5920EAA0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344"/>
              <a:ext cx="1968" cy="1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9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>
            <a:extLst>
              <a:ext uri="{FF2B5EF4-FFF2-40B4-BE49-F238E27FC236}">
                <a16:creationId xmlns:a16="http://schemas.microsoft.com/office/drawing/2014/main" id="{6A27A751-2662-8BF9-4104-91EA345F41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01059" name="Text Box 3">
            <a:extLst>
              <a:ext uri="{FF2B5EF4-FFF2-40B4-BE49-F238E27FC236}">
                <a16:creationId xmlns:a16="http://schemas.microsoft.com/office/drawing/2014/main" id="{63DAF43B-74B8-0E88-426A-AFDD10E59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 и  удаленные от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 на расстояние, большее 2 и меньшее 3.</a:t>
            </a:r>
            <a:r>
              <a:rPr lang="ru-RU" altLang="ru-RU" sz="3200" dirty="0"/>
              <a:t> (Стороны клеток равны 1).</a:t>
            </a:r>
          </a:p>
        </p:txBody>
      </p:sp>
      <p:pic>
        <p:nvPicPr>
          <p:cNvPr id="301061" name="Picture 5">
            <a:extLst>
              <a:ext uri="{FF2B5EF4-FFF2-40B4-BE49-F238E27FC236}">
                <a16:creationId xmlns:a16="http://schemas.microsoft.com/office/drawing/2014/main" id="{03697D15-36CA-6ED9-3E8F-FC732DC0F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9718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1063" name="Group 7">
            <a:extLst>
              <a:ext uri="{FF2B5EF4-FFF2-40B4-BE49-F238E27FC236}">
                <a16:creationId xmlns:a16="http://schemas.microsoft.com/office/drawing/2014/main" id="{D454A718-CEAB-B7D4-EEE2-7E874DB9F1E1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971800"/>
            <a:ext cx="5867400" cy="3094038"/>
            <a:chOff x="288" y="1872"/>
            <a:chExt cx="3696" cy="1949"/>
          </a:xfrm>
        </p:grpSpPr>
        <p:sp>
          <p:nvSpPr>
            <p:cNvPr id="301060" name="Text Box 4">
              <a:extLst>
                <a:ext uri="{FF2B5EF4-FFF2-40B4-BE49-F238E27FC236}">
                  <a16:creationId xmlns:a16="http://schemas.microsoft.com/office/drawing/2014/main" id="{B81C8F38-5E8E-B955-EDDA-96CDF219F5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01062" name="Picture 6">
              <a:extLst>
                <a:ext uri="{FF2B5EF4-FFF2-40B4-BE49-F238E27FC236}">
                  <a16:creationId xmlns:a16="http://schemas.microsoft.com/office/drawing/2014/main" id="{503BC4D7-CE07-E228-8FD6-A0185AA28B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872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>
            <a:extLst>
              <a:ext uri="{FF2B5EF4-FFF2-40B4-BE49-F238E27FC236}">
                <a16:creationId xmlns:a16="http://schemas.microsoft.com/office/drawing/2014/main" id="{A32736E0-896A-DBCB-248E-E3A920FD2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33827" name="Text Box 3">
            <a:extLst>
              <a:ext uri="{FF2B5EF4-FFF2-40B4-BE49-F238E27FC236}">
                <a16:creationId xmlns:a16="http://schemas.microsoft.com/office/drawing/2014/main" id="{921E0906-BE52-80A6-1F5E-904DDCD3A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 и  равноудаленные от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333832" name="Picture 8">
            <a:extLst>
              <a:ext uri="{FF2B5EF4-FFF2-40B4-BE49-F238E27FC236}">
                <a16:creationId xmlns:a16="http://schemas.microsoft.com/office/drawing/2014/main" id="{51BDA2F0-3BAA-498C-2966-0B92D1B2D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2590800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3834" name="Group 10">
            <a:extLst>
              <a:ext uri="{FF2B5EF4-FFF2-40B4-BE49-F238E27FC236}">
                <a16:creationId xmlns:a16="http://schemas.microsoft.com/office/drawing/2014/main" id="{04F9B673-26EC-A603-978D-354FACDAC5B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14600"/>
            <a:ext cx="5657850" cy="3551238"/>
            <a:chOff x="288" y="1584"/>
            <a:chExt cx="3564" cy="2237"/>
          </a:xfrm>
        </p:grpSpPr>
        <p:sp>
          <p:nvSpPr>
            <p:cNvPr id="333830" name="Text Box 6">
              <a:extLst>
                <a:ext uri="{FF2B5EF4-FFF2-40B4-BE49-F238E27FC236}">
                  <a16:creationId xmlns:a16="http://schemas.microsoft.com/office/drawing/2014/main" id="{6966F228-7854-6FFE-0394-17AF0E1078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33833" name="Picture 9">
              <a:extLst>
                <a:ext uri="{FF2B5EF4-FFF2-40B4-BE49-F238E27FC236}">
                  <a16:creationId xmlns:a16="http://schemas.microsoft.com/office/drawing/2014/main" id="{76910325-BBAC-6797-AA9B-740E6CADF4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" y="1584"/>
              <a:ext cx="1945" cy="19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>
            <a:extLst>
              <a:ext uri="{FF2B5EF4-FFF2-40B4-BE49-F238E27FC236}">
                <a16:creationId xmlns:a16="http://schemas.microsoft.com/office/drawing/2014/main" id="{18F8A0D5-A419-39CE-4CD2-747F0634BD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35875" name="Text Box 3">
            <a:extLst>
              <a:ext uri="{FF2B5EF4-FFF2-40B4-BE49-F238E27FC236}">
                <a16:creationId xmlns:a16="http://schemas.microsoft.com/office/drawing/2014/main" id="{1E5FBE77-513B-E66B-D1B1-22EED967C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 и  равноудаленные от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335883" name="Picture 11">
            <a:extLst>
              <a:ext uri="{FF2B5EF4-FFF2-40B4-BE49-F238E27FC236}">
                <a16:creationId xmlns:a16="http://schemas.microsoft.com/office/drawing/2014/main" id="{82797117-09E2-97E4-CEA5-F5410DD99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2743200"/>
            <a:ext cx="309880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5885" name="Group 13">
            <a:extLst>
              <a:ext uri="{FF2B5EF4-FFF2-40B4-BE49-F238E27FC236}">
                <a16:creationId xmlns:a16="http://schemas.microsoft.com/office/drawing/2014/main" id="{1E3EFE3F-18D0-755B-0388-A16F9235785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743200"/>
            <a:ext cx="5676900" cy="3322638"/>
            <a:chOff x="288" y="1728"/>
            <a:chExt cx="3576" cy="2093"/>
          </a:xfrm>
        </p:grpSpPr>
        <p:sp>
          <p:nvSpPr>
            <p:cNvPr id="335878" name="Text Box 6">
              <a:extLst>
                <a:ext uri="{FF2B5EF4-FFF2-40B4-BE49-F238E27FC236}">
                  <a16:creationId xmlns:a16="http://schemas.microsoft.com/office/drawing/2014/main" id="{D0F3F058-5AD9-3FD6-AA9B-49EA9754E2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35884" name="Picture 12">
              <a:extLst>
                <a:ext uri="{FF2B5EF4-FFF2-40B4-BE49-F238E27FC236}">
                  <a16:creationId xmlns:a16="http://schemas.microsoft.com/office/drawing/2014/main" id="{34D545C5-1EDF-8153-AA4E-5659A0C6E1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728"/>
              <a:ext cx="1992" cy="19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5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2DAD9C14-3F9E-7E91-9ABD-BC3E909BEE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37923" name="Text Box 3">
            <a:extLst>
              <a:ext uri="{FF2B5EF4-FFF2-40B4-BE49-F238E27FC236}">
                <a16:creationId xmlns:a16="http://schemas.microsoft.com/office/drawing/2014/main" id="{4BA3246A-D7A9-705A-0F3E-F413007A3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7137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точки, расположенные в узлах сетки и  равноудаленные от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337928" name="Picture 8">
            <a:extLst>
              <a:ext uri="{FF2B5EF4-FFF2-40B4-BE49-F238E27FC236}">
                <a16:creationId xmlns:a16="http://schemas.microsoft.com/office/drawing/2014/main" id="{859B364C-CA52-C061-8DC0-1D705E584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2667000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7930" name="Group 10">
            <a:extLst>
              <a:ext uri="{FF2B5EF4-FFF2-40B4-BE49-F238E27FC236}">
                <a16:creationId xmlns:a16="http://schemas.microsoft.com/office/drawing/2014/main" id="{3567E45A-2C01-7ED7-068B-47ECBFADBA3E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667000"/>
            <a:ext cx="5673725" cy="3398838"/>
            <a:chOff x="288" y="1680"/>
            <a:chExt cx="3574" cy="2141"/>
          </a:xfrm>
        </p:grpSpPr>
        <p:sp>
          <p:nvSpPr>
            <p:cNvPr id="337926" name="Text Box 6">
              <a:extLst>
                <a:ext uri="{FF2B5EF4-FFF2-40B4-BE49-F238E27FC236}">
                  <a16:creationId xmlns:a16="http://schemas.microsoft.com/office/drawing/2014/main" id="{21316E36-10B9-BD69-AC5B-550C02E75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37929" name="Picture 9">
              <a:extLst>
                <a:ext uri="{FF2B5EF4-FFF2-40B4-BE49-F238E27FC236}">
                  <a16:creationId xmlns:a16="http://schemas.microsoft.com/office/drawing/2014/main" id="{73E61809-F9E5-FFB9-A56E-46E0FA2EC1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7" y="1680"/>
              <a:ext cx="1965" cy="19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7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>
            <a:extLst>
              <a:ext uri="{FF2B5EF4-FFF2-40B4-BE49-F238E27FC236}">
                <a16:creationId xmlns:a16="http://schemas.microsoft.com/office/drawing/2014/main" id="{BE32E4B6-28C0-8776-2961-32C74E303A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39971" name="Text Box 3">
            <a:extLst>
              <a:ext uri="{FF2B5EF4-FFF2-40B4-BE49-F238E27FC236}">
                <a16:creationId xmlns:a16="http://schemas.microsoft.com/office/drawing/2014/main" id="{6DFA7BE5-0062-AB63-0E2C-A17BF9E93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точку, равноудаленную от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339976" name="Picture 8">
            <a:extLst>
              <a:ext uri="{FF2B5EF4-FFF2-40B4-BE49-F238E27FC236}">
                <a16:creationId xmlns:a16="http://schemas.microsoft.com/office/drawing/2014/main" id="{A5FCB92A-5971-E604-2179-14AAD2C7E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2895600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9978" name="Group 10">
            <a:extLst>
              <a:ext uri="{FF2B5EF4-FFF2-40B4-BE49-F238E27FC236}">
                <a16:creationId xmlns:a16="http://schemas.microsoft.com/office/drawing/2014/main" id="{ECAF1454-EC17-A8A4-70F8-1CAEA0A38C9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895600"/>
            <a:ext cx="5673725" cy="3170238"/>
            <a:chOff x="288" y="1824"/>
            <a:chExt cx="3574" cy="1997"/>
          </a:xfrm>
        </p:grpSpPr>
        <p:sp>
          <p:nvSpPr>
            <p:cNvPr id="339974" name="Text Box 6">
              <a:extLst>
                <a:ext uri="{FF2B5EF4-FFF2-40B4-BE49-F238E27FC236}">
                  <a16:creationId xmlns:a16="http://schemas.microsoft.com/office/drawing/2014/main" id="{75838880-51F1-6D6D-B715-A226677146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39977" name="Picture 9">
              <a:extLst>
                <a:ext uri="{FF2B5EF4-FFF2-40B4-BE49-F238E27FC236}">
                  <a16:creationId xmlns:a16="http://schemas.microsoft.com/office/drawing/2014/main" id="{02833E39-DA12-0F5A-E1F7-1B89230724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7" y="1824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9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4AD238FD-A7DD-3500-6EA8-9DB4DCC93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42019" name="Text Box 3">
            <a:extLst>
              <a:ext uri="{FF2B5EF4-FFF2-40B4-BE49-F238E27FC236}">
                <a16:creationId xmlns:a16="http://schemas.microsoft.com/office/drawing/2014/main" id="{021C43E3-B63F-0BA1-EF2F-9159D557E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точку, равноудаленную от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342024" name="Picture 8">
            <a:extLst>
              <a:ext uri="{FF2B5EF4-FFF2-40B4-BE49-F238E27FC236}">
                <a16:creationId xmlns:a16="http://schemas.microsoft.com/office/drawing/2014/main" id="{B849415D-B9F7-5511-D149-268307570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2819400"/>
            <a:ext cx="309880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2026" name="Group 10">
            <a:extLst>
              <a:ext uri="{FF2B5EF4-FFF2-40B4-BE49-F238E27FC236}">
                <a16:creationId xmlns:a16="http://schemas.microsoft.com/office/drawing/2014/main" id="{2008C620-DA61-6972-FD3F-FC63C0D898C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819400"/>
            <a:ext cx="5664200" cy="3246438"/>
            <a:chOff x="288" y="1776"/>
            <a:chExt cx="3568" cy="2045"/>
          </a:xfrm>
        </p:grpSpPr>
        <p:sp>
          <p:nvSpPr>
            <p:cNvPr id="342022" name="Text Box 6">
              <a:extLst>
                <a:ext uri="{FF2B5EF4-FFF2-40B4-BE49-F238E27FC236}">
                  <a16:creationId xmlns:a16="http://schemas.microsoft.com/office/drawing/2014/main" id="{284CE2B6-3345-1959-CABD-74354A6D35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56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42025" name="Picture 9">
              <a:extLst>
                <a:ext uri="{FF2B5EF4-FFF2-40B4-BE49-F238E27FC236}">
                  <a16:creationId xmlns:a16="http://schemas.microsoft.com/office/drawing/2014/main" id="{875907E2-FE09-D593-D670-D53B273403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4" y="1776"/>
              <a:ext cx="1952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2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1456</TotalTime>
  <Words>995</Words>
  <Application>Microsoft Office PowerPoint</Application>
  <PresentationFormat>Экран (4:3)</PresentationFormat>
  <Paragraphs>142</Paragraphs>
  <Slides>28</Slides>
  <Notes>28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Times New Roman</vt:lpstr>
      <vt:lpstr>Оформление по умолчанию</vt:lpstr>
      <vt:lpstr>2. Геометрические места точек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67</cp:revision>
  <dcterms:created xsi:type="dcterms:W3CDTF">2008-04-30T05:51:18Z</dcterms:created>
  <dcterms:modified xsi:type="dcterms:W3CDTF">2022-07-10T07:55:19Z</dcterms:modified>
</cp:coreProperties>
</file>