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0" r:id="rId2"/>
    <p:sldId id="341" r:id="rId3"/>
    <p:sldId id="319" r:id="rId4"/>
    <p:sldId id="303" r:id="rId5"/>
    <p:sldId id="340" r:id="rId6"/>
    <p:sldId id="373" r:id="rId7"/>
    <p:sldId id="374" r:id="rId8"/>
    <p:sldId id="375" r:id="rId9"/>
    <p:sldId id="376" r:id="rId10"/>
    <p:sldId id="321" r:id="rId11"/>
    <p:sldId id="322" r:id="rId12"/>
    <p:sldId id="354" r:id="rId13"/>
    <p:sldId id="358" r:id="rId14"/>
    <p:sldId id="356" r:id="rId15"/>
    <p:sldId id="297" r:id="rId16"/>
    <p:sldId id="323" r:id="rId17"/>
    <p:sldId id="352" r:id="rId18"/>
    <p:sldId id="312" r:id="rId19"/>
    <p:sldId id="357" r:id="rId20"/>
    <p:sldId id="325" r:id="rId21"/>
    <p:sldId id="359" r:id="rId22"/>
    <p:sldId id="384" r:id="rId23"/>
    <p:sldId id="385" r:id="rId24"/>
    <p:sldId id="386" r:id="rId25"/>
    <p:sldId id="387" r:id="rId26"/>
    <p:sldId id="388" r:id="rId27"/>
    <p:sldId id="389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3" d="100"/>
          <a:sy n="93" d="100"/>
        </p:scale>
        <p:origin x="4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65B6DF4-C9A9-CDFB-86C3-3EA57FB357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35B4397-6339-E670-BC91-EA66079B82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EE335610-A1CB-BBE2-1F1A-8FB8076E0C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3E3668C-78D4-C999-85B6-57612FD44DB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51A1BBC-6A65-BF4A-0BFF-EB3F54B345E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279FB659-ADBF-DA01-A649-6276BFFF44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19BDF1-6DFA-4832-BD28-292CD0A81D2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579A99FA-88AC-632D-10AE-8FBE7F0097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4E268F9-D96C-4E2E-BB11-BABF9316F187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31747" name="Rectangle 1026">
            <a:extLst>
              <a:ext uri="{FF2B5EF4-FFF2-40B4-BE49-F238E27FC236}">
                <a16:creationId xmlns:a16="http://schemas.microsoft.com/office/drawing/2014/main" id="{32ABF2F9-F65E-EBE5-E61F-2A3B5DF42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1027">
            <a:extLst>
              <a:ext uri="{FF2B5EF4-FFF2-40B4-BE49-F238E27FC236}">
                <a16:creationId xmlns:a16="http://schemas.microsoft.com/office/drawing/2014/main" id="{1675968A-6663-DE01-FE19-A905C5576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BC0C152B-06BD-B2E1-29AD-B12A9B029C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9FB7121-CBAA-4849-87EB-7EA7C3337115}" type="slidenum">
              <a:rPr lang="ru-RU" altLang="ru-RU" sz="1200"/>
              <a:pPr eaLnBrk="1" hangingPunct="1"/>
              <a:t>10</a:t>
            </a:fld>
            <a:endParaRPr lang="ru-RU" altLang="ru-RU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2BBD5B2F-86C7-75F3-F291-9220DF6023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B8975E05-96E5-DBB4-1065-5F51CB35F2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16518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8B4B3BC0-E307-A56D-F18D-CF0039A9A0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1B61050-8FF7-4BE8-BCDF-5DD882E89EAE}" type="slidenum">
              <a:rPr lang="ru-RU" altLang="ru-RU" sz="1200"/>
              <a:pPr eaLnBrk="1" hangingPunct="1"/>
              <a:t>11</a:t>
            </a:fld>
            <a:endParaRPr lang="ru-RU" altLang="ru-RU" sz="1200"/>
          </a:p>
        </p:txBody>
      </p:sp>
      <p:sp>
        <p:nvSpPr>
          <p:cNvPr id="39939" name="Rectangle 1026">
            <a:extLst>
              <a:ext uri="{FF2B5EF4-FFF2-40B4-BE49-F238E27FC236}">
                <a16:creationId xmlns:a16="http://schemas.microsoft.com/office/drawing/2014/main" id="{79C63A54-D77F-CA7E-4273-9D4A56B844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1027">
            <a:extLst>
              <a:ext uri="{FF2B5EF4-FFF2-40B4-BE49-F238E27FC236}">
                <a16:creationId xmlns:a16="http://schemas.microsoft.com/office/drawing/2014/main" id="{01A37D47-140E-CE24-3D08-491A12BEA3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728182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:a16="http://schemas.microsoft.com/office/drawing/2014/main" id="{91EFEC57-667B-23F5-C8E4-EAD271B8CDA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8230B948-C3AA-4F99-A0B7-52D40AF47FA2}" type="slidenum">
              <a:rPr lang="ru-RU" altLang="ru-RU" sz="1200"/>
              <a:pPr algn="r" eaLnBrk="1" hangingPunct="1"/>
              <a:t>12</a:t>
            </a:fld>
            <a:endParaRPr lang="ru-RU" altLang="ru-RU" sz="1200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1037E896-1F8F-4425-4C8C-0707EAAEFF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6CA2FE3F-BB61-F284-70DB-F76C68CD28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>
            <a:extLst>
              <a:ext uri="{FF2B5EF4-FFF2-40B4-BE49-F238E27FC236}">
                <a16:creationId xmlns:a16="http://schemas.microsoft.com/office/drawing/2014/main" id="{B2724424-DFA8-2C03-CE44-4D33CD8766D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C4EC48A0-2C8F-4172-8239-6372F8649F3C}" type="slidenum">
              <a:rPr lang="ru-RU" altLang="ru-RU" sz="1200"/>
              <a:pPr algn="r" eaLnBrk="1" hangingPunct="1"/>
              <a:t>13</a:t>
            </a:fld>
            <a:endParaRPr lang="ru-RU" altLang="ru-RU" sz="1200"/>
          </a:p>
        </p:txBody>
      </p:sp>
      <p:sp>
        <p:nvSpPr>
          <p:cNvPr id="107523" name="Rectangle 2">
            <a:extLst>
              <a:ext uri="{FF2B5EF4-FFF2-40B4-BE49-F238E27FC236}">
                <a16:creationId xmlns:a16="http://schemas.microsoft.com/office/drawing/2014/main" id="{F3F3C481-0DAC-CC5B-7280-77DA8DC2E8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4" name="Rectangle 3">
            <a:extLst>
              <a:ext uri="{FF2B5EF4-FFF2-40B4-BE49-F238E27FC236}">
                <a16:creationId xmlns:a16="http://schemas.microsoft.com/office/drawing/2014/main" id="{97DEE744-3859-FF58-1895-548A128C59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0EC55DEA-D770-F54E-EFAA-2A3E909ECDB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7CEE30B8-7BD1-4492-BE27-8FE4B0E0CD5B}" type="slidenum">
              <a:rPr lang="ru-RU" altLang="ru-RU" sz="1200"/>
              <a:pPr algn="r" eaLnBrk="1" hangingPunct="1"/>
              <a:t>14</a:t>
            </a:fld>
            <a:endParaRPr lang="ru-RU" altLang="ru-RU" sz="120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50D00B21-8289-F85C-A3D6-4A1B42EB13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1D99A372-F9F5-3D52-65A4-45FB2475DB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52F3805B-C952-A0AD-0F17-6D06AE3796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9BC1850-E108-4651-8FD2-02148C9B4B54}" type="slidenum">
              <a:rPr lang="ru-RU" altLang="ru-RU" sz="1200"/>
              <a:pPr eaLnBrk="1" hangingPunct="1"/>
              <a:t>15</a:t>
            </a:fld>
            <a:endParaRPr lang="ru-RU" altLang="ru-RU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06988866-BF01-FBC6-85C2-C6396388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911C52C1-1804-21F2-26EE-4DB45CD160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A1A261E9-DC3B-CD56-AAC0-93A1538244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1FD4A5F-F6AF-4135-BEE0-0B164AB34187}" type="slidenum">
              <a:rPr lang="ru-RU" altLang="ru-RU" sz="1200"/>
              <a:pPr eaLnBrk="1" hangingPunct="1"/>
              <a:t>16</a:t>
            </a:fld>
            <a:endParaRPr lang="ru-RU" altLang="ru-RU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83A0ABE2-E401-2B47-8E15-4C4C7AF527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882E3D0E-47FF-AD1D-29F7-BEA7E2C0EF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793A0DE4-6AAE-BB4C-D9A0-2590F9FE247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AEF7E232-F922-4EB4-BDCB-21E3A6C32807}" type="slidenum">
              <a:rPr lang="ru-RU" altLang="ru-RU" sz="1200"/>
              <a:pPr algn="r" eaLnBrk="1" hangingPunct="1"/>
              <a:t>17</a:t>
            </a:fld>
            <a:endParaRPr lang="ru-RU" altLang="ru-RU" sz="120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4CB277B1-5D3A-0CB9-1A01-A3062FBA43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3305C290-0B5E-CDBF-CA2E-EADCB53960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4A810B5E-737E-721F-A528-87DB5D2EF5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C16A4B5-64F6-49B8-94A1-118D5C668F03}" type="slidenum">
              <a:rPr lang="ru-RU" altLang="ru-RU" sz="1200"/>
              <a:pPr eaLnBrk="1" hangingPunct="1"/>
              <a:t>18</a:t>
            </a:fld>
            <a:endParaRPr lang="ru-RU" altLang="ru-RU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E0156549-DA3C-9572-7A3D-02CFCE6F68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5F3C923F-A843-22F7-B477-C61587076D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D9397D38-B761-589A-96E2-A84F8E1857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F3BD1271-9788-47FA-A5A6-FE3932FCD27F}" type="slidenum">
              <a:rPr lang="ru-RU" altLang="ru-RU" sz="1200"/>
              <a:pPr algn="r" eaLnBrk="1" hangingPunct="1"/>
              <a:t>19</a:t>
            </a:fld>
            <a:endParaRPr lang="ru-RU" altLang="ru-RU" sz="1200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2CE67557-5036-458E-5012-57876C61DC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BFD190BC-51BD-C9BE-C1A9-05DA06DD37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960EC03D-1054-8036-E01A-A6FAA4F30C0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CD4E8D24-506D-4BEC-9433-7F7747CF974B}" type="slidenum">
              <a:rPr lang="ru-RU" altLang="ru-RU" sz="1200"/>
              <a:pPr algn="r" eaLnBrk="1" hangingPunct="1"/>
              <a:t>2</a:t>
            </a:fld>
            <a:endParaRPr lang="ru-RU" altLang="ru-RU" sz="12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3CC8E0C4-BC7C-9615-D4E5-1476D9F01E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5982AD9E-3268-440E-125E-53B1CF22EF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FDF8B9CF-3F41-EE51-2626-7D045092F9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F076AE5-7A81-42E8-8B68-8E5579E2C27B}" type="slidenum">
              <a:rPr lang="ru-RU" altLang="ru-RU" sz="1200"/>
              <a:pPr eaLnBrk="1" hangingPunct="1"/>
              <a:t>20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027A90FE-A167-BA77-7689-45B4FEA82C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98415A3E-F14C-74FD-0571-199C38DF65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>
            <a:extLst>
              <a:ext uri="{FF2B5EF4-FFF2-40B4-BE49-F238E27FC236}">
                <a16:creationId xmlns:a16="http://schemas.microsoft.com/office/drawing/2014/main" id="{E1035B2D-C0BE-6938-50F3-1030A76764B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40FF5490-FBD0-4EC6-B46F-500358E1AB9D}" type="slidenum">
              <a:rPr lang="ru-RU" altLang="ru-RU" sz="1200"/>
              <a:pPr algn="r" eaLnBrk="1" hangingPunct="1"/>
              <a:t>21</a:t>
            </a:fld>
            <a:endParaRPr lang="ru-RU" altLang="ru-RU" sz="1200"/>
          </a:p>
        </p:txBody>
      </p:sp>
      <p:sp>
        <p:nvSpPr>
          <p:cNvPr id="109571" name="Rectangle 2">
            <a:extLst>
              <a:ext uri="{FF2B5EF4-FFF2-40B4-BE49-F238E27FC236}">
                <a16:creationId xmlns:a16="http://schemas.microsoft.com/office/drawing/2014/main" id="{E045987B-FA40-02F9-D93D-CD8234408D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9572" name="Rectangle 3">
            <a:extLst>
              <a:ext uri="{FF2B5EF4-FFF2-40B4-BE49-F238E27FC236}">
                <a16:creationId xmlns:a16="http://schemas.microsoft.com/office/drawing/2014/main" id="{58612099-F098-9970-65B9-6757D21A8D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>
            <a:extLst>
              <a:ext uri="{FF2B5EF4-FFF2-40B4-BE49-F238E27FC236}">
                <a16:creationId xmlns:a16="http://schemas.microsoft.com/office/drawing/2014/main" id="{F6C467FA-6F5D-C095-C027-0B4789A47F4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6414692E-1C54-4414-9740-92282FFC75CE}" type="slidenum">
              <a:rPr lang="ru-RU" altLang="ru-RU" sz="1200"/>
              <a:pPr algn="r" eaLnBrk="1" hangingPunct="1"/>
              <a:t>22</a:t>
            </a:fld>
            <a:endParaRPr lang="ru-RU" altLang="ru-RU" sz="1200"/>
          </a:p>
        </p:txBody>
      </p:sp>
      <p:sp>
        <p:nvSpPr>
          <p:cNvPr id="164867" name="Rectangle 2">
            <a:extLst>
              <a:ext uri="{FF2B5EF4-FFF2-40B4-BE49-F238E27FC236}">
                <a16:creationId xmlns:a16="http://schemas.microsoft.com/office/drawing/2014/main" id="{C80FFBF2-02C3-4F2A-1858-78560A51DE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868" name="Rectangle 3">
            <a:extLst>
              <a:ext uri="{FF2B5EF4-FFF2-40B4-BE49-F238E27FC236}">
                <a16:creationId xmlns:a16="http://schemas.microsoft.com/office/drawing/2014/main" id="{D9EDC661-4447-ECB8-3CA7-FF2C16FED2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136442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>
            <a:extLst>
              <a:ext uri="{FF2B5EF4-FFF2-40B4-BE49-F238E27FC236}">
                <a16:creationId xmlns:a16="http://schemas.microsoft.com/office/drawing/2014/main" id="{8457190A-09B2-0DB1-E1FC-8B17733E9A3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4F2241B2-1751-4347-86A5-2B7E2F7164A0}" type="slidenum">
              <a:rPr lang="ru-RU" altLang="ru-RU" sz="1200"/>
              <a:pPr algn="r" eaLnBrk="1" hangingPunct="1"/>
              <a:t>23</a:t>
            </a:fld>
            <a:endParaRPr lang="ru-RU" altLang="ru-RU" sz="1200"/>
          </a:p>
        </p:txBody>
      </p:sp>
      <p:sp>
        <p:nvSpPr>
          <p:cNvPr id="166915" name="Rectangle 2">
            <a:extLst>
              <a:ext uri="{FF2B5EF4-FFF2-40B4-BE49-F238E27FC236}">
                <a16:creationId xmlns:a16="http://schemas.microsoft.com/office/drawing/2014/main" id="{54CAB897-1697-449F-1836-78F0541276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6" name="Rectangle 3">
            <a:extLst>
              <a:ext uri="{FF2B5EF4-FFF2-40B4-BE49-F238E27FC236}">
                <a16:creationId xmlns:a16="http://schemas.microsoft.com/office/drawing/2014/main" id="{341B85BA-28DD-0334-1CB7-3DE703A877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288060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>
            <a:extLst>
              <a:ext uri="{FF2B5EF4-FFF2-40B4-BE49-F238E27FC236}">
                <a16:creationId xmlns:a16="http://schemas.microsoft.com/office/drawing/2014/main" id="{8457190A-09B2-0DB1-E1FC-8B17733E9A3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4F2241B2-1751-4347-86A5-2B7E2F7164A0}" type="slidenum">
              <a:rPr lang="ru-RU" altLang="ru-RU" sz="1200"/>
              <a:pPr algn="r" eaLnBrk="1" hangingPunct="1"/>
              <a:t>24</a:t>
            </a:fld>
            <a:endParaRPr lang="ru-RU" altLang="ru-RU" sz="1200"/>
          </a:p>
        </p:txBody>
      </p:sp>
      <p:sp>
        <p:nvSpPr>
          <p:cNvPr id="166915" name="Rectangle 2">
            <a:extLst>
              <a:ext uri="{FF2B5EF4-FFF2-40B4-BE49-F238E27FC236}">
                <a16:creationId xmlns:a16="http://schemas.microsoft.com/office/drawing/2014/main" id="{54CAB897-1697-449F-1836-78F0541276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6" name="Rectangle 3">
            <a:extLst>
              <a:ext uri="{FF2B5EF4-FFF2-40B4-BE49-F238E27FC236}">
                <a16:creationId xmlns:a16="http://schemas.microsoft.com/office/drawing/2014/main" id="{341B85BA-28DD-0334-1CB7-3DE703A877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552780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>
            <a:extLst>
              <a:ext uri="{FF2B5EF4-FFF2-40B4-BE49-F238E27FC236}">
                <a16:creationId xmlns:a16="http://schemas.microsoft.com/office/drawing/2014/main" id="{8457190A-09B2-0DB1-E1FC-8B17733E9A3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4F2241B2-1751-4347-86A5-2B7E2F7164A0}" type="slidenum">
              <a:rPr lang="ru-RU" altLang="ru-RU" sz="1200"/>
              <a:pPr algn="r" eaLnBrk="1" hangingPunct="1"/>
              <a:t>25</a:t>
            </a:fld>
            <a:endParaRPr lang="ru-RU" altLang="ru-RU" sz="1200"/>
          </a:p>
        </p:txBody>
      </p:sp>
      <p:sp>
        <p:nvSpPr>
          <p:cNvPr id="166915" name="Rectangle 2">
            <a:extLst>
              <a:ext uri="{FF2B5EF4-FFF2-40B4-BE49-F238E27FC236}">
                <a16:creationId xmlns:a16="http://schemas.microsoft.com/office/drawing/2014/main" id="{54CAB897-1697-449F-1836-78F0541276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6" name="Rectangle 3">
            <a:extLst>
              <a:ext uri="{FF2B5EF4-FFF2-40B4-BE49-F238E27FC236}">
                <a16:creationId xmlns:a16="http://schemas.microsoft.com/office/drawing/2014/main" id="{341B85BA-28DD-0334-1CB7-3DE703A877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982123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>
            <a:extLst>
              <a:ext uri="{FF2B5EF4-FFF2-40B4-BE49-F238E27FC236}">
                <a16:creationId xmlns:a16="http://schemas.microsoft.com/office/drawing/2014/main" id="{8457190A-09B2-0DB1-E1FC-8B17733E9A3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4F2241B2-1751-4347-86A5-2B7E2F7164A0}" type="slidenum">
              <a:rPr lang="ru-RU" altLang="ru-RU" sz="1200"/>
              <a:pPr algn="r" eaLnBrk="1" hangingPunct="1"/>
              <a:t>26</a:t>
            </a:fld>
            <a:endParaRPr lang="ru-RU" altLang="ru-RU" sz="1200"/>
          </a:p>
        </p:txBody>
      </p:sp>
      <p:sp>
        <p:nvSpPr>
          <p:cNvPr id="166915" name="Rectangle 2">
            <a:extLst>
              <a:ext uri="{FF2B5EF4-FFF2-40B4-BE49-F238E27FC236}">
                <a16:creationId xmlns:a16="http://schemas.microsoft.com/office/drawing/2014/main" id="{54CAB897-1697-449F-1836-78F0541276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6" name="Rectangle 3">
            <a:extLst>
              <a:ext uri="{FF2B5EF4-FFF2-40B4-BE49-F238E27FC236}">
                <a16:creationId xmlns:a16="http://schemas.microsoft.com/office/drawing/2014/main" id="{341B85BA-28DD-0334-1CB7-3DE703A877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891838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>
            <a:extLst>
              <a:ext uri="{FF2B5EF4-FFF2-40B4-BE49-F238E27FC236}">
                <a16:creationId xmlns:a16="http://schemas.microsoft.com/office/drawing/2014/main" id="{8457190A-09B2-0DB1-E1FC-8B17733E9A3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4F2241B2-1751-4347-86A5-2B7E2F7164A0}" type="slidenum">
              <a:rPr lang="ru-RU" altLang="ru-RU" sz="1200"/>
              <a:pPr algn="r" eaLnBrk="1" hangingPunct="1"/>
              <a:t>27</a:t>
            </a:fld>
            <a:endParaRPr lang="ru-RU" altLang="ru-RU" sz="1200"/>
          </a:p>
        </p:txBody>
      </p:sp>
      <p:sp>
        <p:nvSpPr>
          <p:cNvPr id="166915" name="Rectangle 2">
            <a:extLst>
              <a:ext uri="{FF2B5EF4-FFF2-40B4-BE49-F238E27FC236}">
                <a16:creationId xmlns:a16="http://schemas.microsoft.com/office/drawing/2014/main" id="{54CAB897-1697-449F-1836-78F0541276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6" name="Rectangle 3">
            <a:extLst>
              <a:ext uri="{FF2B5EF4-FFF2-40B4-BE49-F238E27FC236}">
                <a16:creationId xmlns:a16="http://schemas.microsoft.com/office/drawing/2014/main" id="{341B85BA-28DD-0334-1CB7-3DE703A877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106736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A360CED5-7F7B-695C-B108-145CD06DE6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E49E7B-9BDF-4441-8E9B-75945C77D501}" type="slidenum">
              <a:rPr lang="ru-RU" altLang="ru-RU" sz="1200"/>
              <a:pPr eaLnBrk="1" hangingPunct="1"/>
              <a:t>3</a:t>
            </a:fld>
            <a:endParaRPr lang="ru-RU" altLang="ru-RU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87EF1F0-826B-1512-A1BA-AD8B5D14AA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17EFDF6-F9A5-5A86-EECC-82C26C30FF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0E32A570-A525-A9E9-A491-878F5970A8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986F3E4-F2EC-435D-9E39-D6C2AC8E727D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843ADE27-2EBC-5C8C-DBD6-D962369156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F0F104EA-3CCD-C5FB-035A-94B9F9B91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97269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EF1B0AB0-2CEB-B860-DF17-A878870C4A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7BF6B6F-A8E1-4F8C-B330-B8FA38C93451}" type="slidenum">
              <a:rPr lang="ru-RU" altLang="ru-RU" sz="1200"/>
              <a:pPr eaLnBrk="1" hangingPunct="1"/>
              <a:t>5</a:t>
            </a:fld>
            <a:endParaRPr lang="ru-RU" altLang="ru-RU" sz="1200"/>
          </a:p>
        </p:txBody>
      </p:sp>
      <p:sp>
        <p:nvSpPr>
          <p:cNvPr id="35843" name="Rectangle 2050">
            <a:extLst>
              <a:ext uri="{FF2B5EF4-FFF2-40B4-BE49-F238E27FC236}">
                <a16:creationId xmlns:a16="http://schemas.microsoft.com/office/drawing/2014/main" id="{67F8BD14-154C-69C6-290A-634BC2C2C7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2051">
            <a:extLst>
              <a:ext uri="{FF2B5EF4-FFF2-40B4-BE49-F238E27FC236}">
                <a16:creationId xmlns:a16="http://schemas.microsoft.com/office/drawing/2014/main" id="{5C76EE5B-4D69-1FEA-FE62-5882A9BDEA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39691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>
            <a:extLst>
              <a:ext uri="{FF2B5EF4-FFF2-40B4-BE49-F238E27FC236}">
                <a16:creationId xmlns:a16="http://schemas.microsoft.com/office/drawing/2014/main" id="{3FBC75FF-E87E-DAF1-9B4D-8BFB754C093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2A2C350A-3FE7-4F42-A037-4A1A06AF9277}" type="slidenum">
              <a:rPr lang="ru-RU" altLang="ru-RU" sz="1200"/>
              <a:pPr algn="r" eaLnBrk="1" hangingPunct="1"/>
              <a:t>6</a:t>
            </a:fld>
            <a:endParaRPr lang="ru-RU" altLang="ru-RU" sz="1200"/>
          </a:p>
        </p:txBody>
      </p:sp>
      <p:sp>
        <p:nvSpPr>
          <p:cNvPr id="142339" name="Rectangle 2">
            <a:extLst>
              <a:ext uri="{FF2B5EF4-FFF2-40B4-BE49-F238E27FC236}">
                <a16:creationId xmlns:a16="http://schemas.microsoft.com/office/drawing/2014/main" id="{6490A21D-FCF0-44E0-64C0-3EDC52EDE3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40" name="Rectangle 3">
            <a:extLst>
              <a:ext uri="{FF2B5EF4-FFF2-40B4-BE49-F238E27FC236}">
                <a16:creationId xmlns:a16="http://schemas.microsoft.com/office/drawing/2014/main" id="{2E53D8BD-176E-D9A1-A630-B144F13C05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>
            <a:extLst>
              <a:ext uri="{FF2B5EF4-FFF2-40B4-BE49-F238E27FC236}">
                <a16:creationId xmlns:a16="http://schemas.microsoft.com/office/drawing/2014/main" id="{CEF021A4-33BB-ECF1-FCAF-7C0FA580605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FDC2AA07-C074-400F-8E39-07DCD67023AA}" type="slidenum">
              <a:rPr lang="ru-RU" altLang="ru-RU" sz="1200"/>
              <a:pPr algn="r" eaLnBrk="1" hangingPunct="1"/>
              <a:t>7</a:t>
            </a:fld>
            <a:endParaRPr lang="ru-RU" altLang="ru-RU" sz="1200"/>
          </a:p>
        </p:txBody>
      </p:sp>
      <p:sp>
        <p:nvSpPr>
          <p:cNvPr id="144387" name="Rectangle 2">
            <a:extLst>
              <a:ext uri="{FF2B5EF4-FFF2-40B4-BE49-F238E27FC236}">
                <a16:creationId xmlns:a16="http://schemas.microsoft.com/office/drawing/2014/main" id="{B087D727-DBE4-506D-5CA2-F2C2AD1A04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8" name="Rectangle 3">
            <a:extLst>
              <a:ext uri="{FF2B5EF4-FFF2-40B4-BE49-F238E27FC236}">
                <a16:creationId xmlns:a16="http://schemas.microsoft.com/office/drawing/2014/main" id="{CDEF7940-4CAE-A823-62B0-8A026DA8AD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>
            <a:extLst>
              <a:ext uri="{FF2B5EF4-FFF2-40B4-BE49-F238E27FC236}">
                <a16:creationId xmlns:a16="http://schemas.microsoft.com/office/drawing/2014/main" id="{9ED97230-24E2-6931-C88A-D3CF6663179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2FECA905-84CB-4626-9909-A9FF9E65A4EC}" type="slidenum">
              <a:rPr lang="ru-RU" altLang="ru-RU" sz="1200"/>
              <a:pPr algn="r" eaLnBrk="1" hangingPunct="1"/>
              <a:t>8</a:t>
            </a:fld>
            <a:endParaRPr lang="ru-RU" altLang="ru-RU" sz="1200"/>
          </a:p>
        </p:txBody>
      </p:sp>
      <p:sp>
        <p:nvSpPr>
          <p:cNvPr id="146435" name="Rectangle 2">
            <a:extLst>
              <a:ext uri="{FF2B5EF4-FFF2-40B4-BE49-F238E27FC236}">
                <a16:creationId xmlns:a16="http://schemas.microsoft.com/office/drawing/2014/main" id="{970A710B-C711-A8CD-48E4-5F9A4155E1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6" name="Rectangle 3">
            <a:extLst>
              <a:ext uri="{FF2B5EF4-FFF2-40B4-BE49-F238E27FC236}">
                <a16:creationId xmlns:a16="http://schemas.microsoft.com/office/drawing/2014/main" id="{518136CB-C359-344B-3148-B93D3235B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>
            <a:extLst>
              <a:ext uri="{FF2B5EF4-FFF2-40B4-BE49-F238E27FC236}">
                <a16:creationId xmlns:a16="http://schemas.microsoft.com/office/drawing/2014/main" id="{E699EEDF-87F6-196E-E5B5-95DB4522D63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87D5412C-E6D4-4A52-82F8-728CD048EFE8}" type="slidenum">
              <a:rPr lang="ru-RU" altLang="ru-RU" sz="1200"/>
              <a:pPr algn="r" eaLnBrk="1" hangingPunct="1"/>
              <a:t>9</a:t>
            </a:fld>
            <a:endParaRPr lang="ru-RU" altLang="ru-RU" sz="1200"/>
          </a:p>
        </p:txBody>
      </p:sp>
      <p:sp>
        <p:nvSpPr>
          <p:cNvPr id="148483" name="Rectangle 2">
            <a:extLst>
              <a:ext uri="{FF2B5EF4-FFF2-40B4-BE49-F238E27FC236}">
                <a16:creationId xmlns:a16="http://schemas.microsoft.com/office/drawing/2014/main" id="{62D362A1-9586-09D6-65BC-E1004C010C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4" name="Rectangle 3">
            <a:extLst>
              <a:ext uri="{FF2B5EF4-FFF2-40B4-BE49-F238E27FC236}">
                <a16:creationId xmlns:a16="http://schemas.microsoft.com/office/drawing/2014/main" id="{72553360-68AF-DAE7-AE1F-53F1842C1F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EABE2C-06FF-D34F-81B9-AA9B505D67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D9558F-FC7F-8387-3A66-29A3CD9FEA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F2847F-4A55-8BDB-C29A-3EEED81A87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975BF-80C6-4724-97DD-8A02EC0CAF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1724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9BEF8B-E33D-2827-CE5C-695F4FE056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F1B2B2-6483-0AAC-70F4-457DA3D3DD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9E51CF-021B-590C-D72C-3999C9CF1E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D6F21-5E60-44F1-871B-010FFB6325B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232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6C6213-48BE-EF74-BB07-4589A3EFC3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83C11F-7A18-6492-F6BF-EA8A43BD9F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5C56D0-D4CA-9BF6-F721-0F6D6F3FFD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926993-D839-4117-B7C9-06592AF2EE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976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E53A89-3944-7FAD-ED3C-2E2A44D9AC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A75A01-AA35-0909-0C2A-37F63540B6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6842C4-6DD8-37A5-E2DB-C4A674B152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A7263B-8F86-4713-9837-0808F2D27A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6005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AD15FB-1C97-FDFC-E041-2521C1498D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C46478-A510-CCAA-512D-99FC67B100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080FA4-85A2-A478-9F6A-8A8EAE1275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032CB1-C548-43F3-8428-8E25304D5B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863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A13406-FE73-8458-12AA-87C368A106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55E50A-B04F-9F4E-10B9-10E1A85DC3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E15FE1-AFE5-B409-C818-C2AB9C72C7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8A1F08-45C0-44BC-A40F-21D0C92978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446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0B784B3-812C-EB08-1DC4-B63184131B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C07D4FE-6C49-0F19-021B-8C9C6ED12E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C4662B1-FF3C-FCEA-2C56-B92CBBB572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97DD7D-A45F-4908-A4DE-A8BB0C095D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200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75915B8-FB23-8D96-0512-A462102835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E0DFC0-8A16-59B8-6D7A-3CAFE1D76C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F9271DB-5C38-C396-2855-9622406A4C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EB16C-1D62-45B5-BB4E-6DC794C98F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871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9D7C3E9-CF86-BC6D-2B84-9956024E03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AF1333F-4733-EAAA-F01F-1E7656485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4C53720-B8EF-EDB9-29EE-4FF4F2131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65BB91-F4B5-4CF4-9D0E-2A515568A7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7785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445FC2-3D78-5DF9-1A05-169501FF85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F1D37D-8F1C-4643-B343-9285F66FAA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B1C8B4-ADEE-671F-2999-8DB4F52329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50C07F-8958-480A-8328-70F5DB7842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285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087165-B7CF-8F11-69CA-B2E64745C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CFF932-937F-A1E7-5C05-10C3C5B451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EE593F-4BBF-BBBF-49F6-951455B796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CC7D4-4DD6-4B48-AD86-C89AE26815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34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B7A5328-A300-B462-8D4D-00DC7A68ED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F2B6212-ECA4-751A-CB6A-AB349D3797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483949A-BF58-DE19-115B-E21C87991F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C04DAFD-C692-F391-425B-93C5605E8F8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29F6247-706F-B730-9617-89CB4F1C8D3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B065DC-F8A8-4126-9F9F-8D13158E4C8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D9F4208-8CC5-70AC-7CDE-0555B382DA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r>
              <a:rPr lang="ru-RU" altLang="ru-RU" sz="3600">
                <a:solidFill>
                  <a:srgbClr val="FF3300"/>
                </a:solidFill>
              </a:rPr>
              <a:t>а</a:t>
            </a:r>
            <a:r>
              <a:rPr lang="en-US" altLang="ru-RU" sz="3600">
                <a:solidFill>
                  <a:srgbClr val="FF3300"/>
                </a:solidFill>
              </a:rPr>
              <a:t>. </a:t>
            </a:r>
            <a:r>
              <a:rPr lang="ru-RU" altLang="ru-RU" sz="3600" dirty="0">
                <a:solidFill>
                  <a:srgbClr val="FF3300"/>
                </a:solidFill>
              </a:rPr>
              <a:t>Графы</a:t>
            </a:r>
          </a:p>
        </p:txBody>
      </p:sp>
      <p:sp>
        <p:nvSpPr>
          <p:cNvPr id="2051" name="Text Box 16">
            <a:extLst>
              <a:ext uri="{FF2B5EF4-FFF2-40B4-BE49-F238E27FC236}">
                <a16:creationId xmlns:a16="http://schemas.microsoft.com/office/drawing/2014/main" id="{6CEBFBCA-A360-400F-6659-F3974C8B3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Фигура</a:t>
            </a:r>
            <a:r>
              <a:rPr lang="ru-RU" altLang="ru-RU" dirty="0"/>
              <a:t>,</a:t>
            </a:r>
            <a:r>
              <a:rPr lang="ru-RU" altLang="ru-RU" dirty="0">
                <a:cs typeface="Times New Roman" panose="02020603050405020304" pitchFamily="18" charset="0"/>
              </a:rPr>
              <a:t> образованная конечным набором точек плоскости и отрезков, соединяющих некоторые из этих точек,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плоским графом</a:t>
            </a:r>
            <a:r>
              <a:rPr lang="ru-RU" altLang="ru-RU" dirty="0">
                <a:cs typeface="Times New Roman" panose="02020603050405020304" pitchFamily="18" charset="0"/>
              </a:rPr>
              <a:t>, или просто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графом</a:t>
            </a:r>
            <a:r>
              <a:rPr lang="ru-RU" altLang="ru-RU" dirty="0">
                <a:cs typeface="Times New Roman" panose="02020603050405020304" pitchFamily="18" charset="0"/>
              </a:rPr>
              <a:t>. Точки называются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вершинами</a:t>
            </a:r>
            <a:r>
              <a:rPr lang="ru-RU" altLang="ru-RU" dirty="0">
                <a:cs typeface="Times New Roman" panose="02020603050405020304" pitchFamily="18" charset="0"/>
              </a:rPr>
              <a:t>, а отрезки – </a:t>
            </a: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ребрами</a:t>
            </a:r>
            <a:r>
              <a:rPr lang="ru-RU" altLang="ru-RU" dirty="0">
                <a:cs typeface="Times New Roman" panose="02020603050405020304" pitchFamily="18" charset="0"/>
              </a:rPr>
              <a:t> графа.</a:t>
            </a:r>
            <a:endParaRPr lang="ru-RU" altLang="ru-RU" dirty="0"/>
          </a:p>
          <a:p>
            <a:pPr algn="just" eaLnBrk="1" hangingPunct="1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Граф называется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связным</a:t>
            </a:r>
            <a:r>
              <a:rPr lang="ru-RU" altLang="ru-RU" dirty="0"/>
              <a:t>, если любые две его вершины можно соединить ломаной, состоящей из ребер графа.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Граф называется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простым</a:t>
            </a:r>
            <a:r>
              <a:rPr lang="ru-RU" altLang="ru-RU" dirty="0"/>
              <a:t>, если его ребра не пересекаются, т.е. не имеют общих внутренних точек.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Вместо отрезков в качестве ребер графов рассматриваются также кривые линии.</a:t>
            </a:r>
          </a:p>
        </p:txBody>
      </p:sp>
      <p:pic>
        <p:nvPicPr>
          <p:cNvPr id="2052" name="Picture 29">
            <a:extLst>
              <a:ext uri="{FF2B5EF4-FFF2-40B4-BE49-F238E27FC236}">
                <a16:creationId xmlns:a16="http://schemas.microsoft.com/office/drawing/2014/main" id="{68F74955-7865-9AA1-3D98-0DEFB83AF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710113"/>
            <a:ext cx="4572000" cy="214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3230EC0-94C4-9633-A61B-9C5E8D3338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2E4E736E-F768-750A-BA36-3FAB19BAF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620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/>
              <a:t>Что называется индексом вершины графа</a:t>
            </a:r>
            <a:r>
              <a:rPr lang="ru-RU" altLang="ru-RU" sz="3200">
                <a:cs typeface="Times New Roman" panose="02020603050405020304" pitchFamily="18" charset="0"/>
              </a:rPr>
              <a:t>?</a:t>
            </a:r>
            <a:r>
              <a:rPr lang="ru-RU" altLang="ru-RU" sz="3200"/>
              <a:t> </a:t>
            </a:r>
          </a:p>
        </p:txBody>
      </p:sp>
      <p:sp>
        <p:nvSpPr>
          <p:cNvPr id="176132" name="Text Box 4">
            <a:extLst>
              <a:ext uri="{FF2B5EF4-FFF2-40B4-BE49-F238E27FC236}">
                <a16:creationId xmlns:a16="http://schemas.microsoft.com/office/drawing/2014/main" id="{D6125BCF-7D61-4842-DF12-626BB1271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764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Индексом вершины графа называется число ребер, сходящихся в этой вершине (ребра, с началом и концом в данной вершине считаются дважды).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37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6E99A99D-07DD-0F52-A286-2881F57A6D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10243" name="Text Box 1027">
            <a:extLst>
              <a:ext uri="{FF2B5EF4-FFF2-40B4-BE49-F238E27FC236}">
                <a16:creationId xmlns:a16="http://schemas.microsoft.com/office/drawing/2014/main" id="{992197C1-876F-90DF-7957-B44E2F93D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Что можно сказать об индексах вершин уникурсального графа?</a:t>
            </a:r>
          </a:p>
        </p:txBody>
      </p:sp>
      <p:sp>
        <p:nvSpPr>
          <p:cNvPr id="178180" name="Text Box 1028">
            <a:extLst>
              <a:ext uri="{FF2B5EF4-FFF2-40B4-BE49-F238E27FC236}">
                <a16:creationId xmlns:a16="http://schemas.microsoft.com/office/drawing/2014/main" id="{80642F92-7FD5-9140-EA7C-A7FA3DA12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098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Для уникурсального графа число вершин нечетного индекса равно нулю или двум. </a:t>
            </a:r>
          </a:p>
        </p:txBody>
      </p:sp>
    </p:spTree>
    <p:extLst>
      <p:ext uri="{BB962C8B-B14F-4D97-AF65-F5344CB8AC3E}">
        <p14:creationId xmlns:p14="http://schemas.microsoft.com/office/powerpoint/2010/main" val="130519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5F138E9C-FE51-0F31-0149-7393CBBE0AA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33EB1D39-0BAF-2EBD-5DA9-551655BE0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Укажите путь, проходящий по каждому ребру графа ровно один раз. </a:t>
            </a:r>
          </a:p>
        </p:txBody>
      </p:sp>
      <p:pic>
        <p:nvPicPr>
          <p:cNvPr id="98316" name="Picture 12">
            <a:extLst>
              <a:ext uri="{FF2B5EF4-FFF2-40B4-BE49-F238E27FC236}">
                <a16:creationId xmlns:a16="http://schemas.microsoft.com/office/drawing/2014/main" id="{D22B3828-6DC2-F7A4-3B88-C9E0B400B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075" y="2017713"/>
            <a:ext cx="2863850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8318" name="Group 14">
            <a:extLst>
              <a:ext uri="{FF2B5EF4-FFF2-40B4-BE49-F238E27FC236}">
                <a16:creationId xmlns:a16="http://schemas.microsoft.com/office/drawing/2014/main" id="{CBB43BFE-8796-8FF7-F22A-16DCEAD19BCE}"/>
              </a:ext>
            </a:extLst>
          </p:cNvPr>
          <p:cNvGrpSpPr>
            <a:grpSpLocks/>
          </p:cNvGrpSpPr>
          <p:nvPr/>
        </p:nvGrpSpPr>
        <p:grpSpPr bwMode="auto">
          <a:xfrm>
            <a:off x="0" y="2017713"/>
            <a:ext cx="9144000" cy="4537075"/>
            <a:chOff x="0" y="1271"/>
            <a:chExt cx="5760" cy="2858"/>
          </a:xfrm>
        </p:grpSpPr>
        <p:sp>
          <p:nvSpPr>
            <p:cNvPr id="182277" name="Text Box 5">
              <a:extLst>
                <a:ext uri="{FF2B5EF4-FFF2-40B4-BE49-F238E27FC236}">
                  <a16:creationId xmlns:a16="http://schemas.microsoft.com/office/drawing/2014/main" id="{4E314C37-F10F-A02E-F227-B475F5D5EB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264"/>
              <a:ext cx="5760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en-US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/>
                <a:t>Один из возможных путей с началом и концом в вершине </a:t>
              </a:r>
              <a:r>
                <a:rPr lang="en-US" altLang="ru-RU" sz="2800" i="1" dirty="0"/>
                <a:t>A </a:t>
              </a:r>
              <a:r>
                <a:rPr lang="ru-RU" altLang="ru-RU" sz="2800" dirty="0"/>
                <a:t>показан на рисунке. Числа обозначают порядок прохождения ребер графа</a:t>
              </a:r>
            </a:p>
          </p:txBody>
        </p:sp>
        <p:pic>
          <p:nvPicPr>
            <p:cNvPr id="98317" name="Picture 13">
              <a:extLst>
                <a:ext uri="{FF2B5EF4-FFF2-40B4-BE49-F238E27FC236}">
                  <a16:creationId xmlns:a16="http://schemas.microsoft.com/office/drawing/2014/main" id="{5FC6A37D-0698-110A-5EDB-B89A58BCC6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1" y="1271"/>
              <a:ext cx="1898" cy="1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619AC1D8-6B96-FDCA-D49E-016543308E1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06499" name="Text Box 3">
            <a:extLst>
              <a:ext uri="{FF2B5EF4-FFF2-40B4-BE49-F238E27FC236}">
                <a16:creationId xmlns:a16="http://schemas.microsoft.com/office/drawing/2014/main" id="{2F62BC21-AF13-C80D-BAC2-544CDD415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Укажите путь, проходящий по каждому ребру графа ровно один раз. </a:t>
            </a:r>
          </a:p>
        </p:txBody>
      </p:sp>
      <p:pic>
        <p:nvPicPr>
          <p:cNvPr id="106500" name="Picture 4">
            <a:extLst>
              <a:ext uri="{FF2B5EF4-FFF2-40B4-BE49-F238E27FC236}">
                <a16:creationId xmlns:a16="http://schemas.microsoft.com/office/drawing/2014/main" id="{8EFA8200-4DB4-41FA-8927-C1269D2CF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725" y="2085975"/>
            <a:ext cx="3130550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6501" name="Group 5">
            <a:extLst>
              <a:ext uri="{FF2B5EF4-FFF2-40B4-BE49-F238E27FC236}">
                <a16:creationId xmlns:a16="http://schemas.microsoft.com/office/drawing/2014/main" id="{BF176CCE-005A-BC71-4BE7-7805277651FA}"/>
              </a:ext>
            </a:extLst>
          </p:cNvPr>
          <p:cNvGrpSpPr>
            <a:grpSpLocks/>
          </p:cNvGrpSpPr>
          <p:nvPr/>
        </p:nvGrpSpPr>
        <p:grpSpPr bwMode="auto">
          <a:xfrm>
            <a:off x="0" y="1854200"/>
            <a:ext cx="9144000" cy="4700588"/>
            <a:chOff x="0" y="1168"/>
            <a:chExt cx="5760" cy="2961"/>
          </a:xfrm>
        </p:grpSpPr>
        <p:sp>
          <p:nvSpPr>
            <p:cNvPr id="182277" name="Text Box 5">
              <a:extLst>
                <a:ext uri="{FF2B5EF4-FFF2-40B4-BE49-F238E27FC236}">
                  <a16:creationId xmlns:a16="http://schemas.microsoft.com/office/drawing/2014/main" id="{2A111349-2287-0030-7D1E-558550503C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264"/>
              <a:ext cx="5760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en-US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/>
                <a:t>Один из возможных путей с началом в вершине </a:t>
              </a:r>
              <a:r>
                <a:rPr lang="en-US" altLang="ru-RU" sz="2800" i="1" dirty="0"/>
                <a:t>A </a:t>
              </a:r>
              <a:r>
                <a:rPr lang="ru-RU" altLang="ru-RU" sz="2800" dirty="0"/>
                <a:t>и концом в вершине </a:t>
              </a:r>
              <a:r>
                <a:rPr lang="en-US" altLang="ru-RU" sz="2800" i="1" dirty="0"/>
                <a:t>B </a:t>
              </a:r>
              <a:r>
                <a:rPr lang="ru-RU" altLang="ru-RU" sz="2800" dirty="0"/>
                <a:t>показан на рисунке. Числа обозначают порядок прохождения ребер графа</a:t>
              </a:r>
            </a:p>
          </p:txBody>
        </p:sp>
        <p:pic>
          <p:nvPicPr>
            <p:cNvPr id="106503" name="Picture 7">
              <a:extLst>
                <a:ext uri="{FF2B5EF4-FFF2-40B4-BE49-F238E27FC236}">
                  <a16:creationId xmlns:a16="http://schemas.microsoft.com/office/drawing/2014/main" id="{6131A4FA-2134-D6E9-540B-59E093D68B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168"/>
              <a:ext cx="2181" cy="19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CD2E51B2-BA2F-78BD-772A-9D8493159BC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02403" name="Text Box 3">
            <a:extLst>
              <a:ext uri="{FF2B5EF4-FFF2-40B4-BE49-F238E27FC236}">
                <a16:creationId xmlns:a16="http://schemas.microsoft.com/office/drawing/2014/main" id="{54BDBBCC-0BEB-045C-1FB8-FF21DB7B1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Укажите путь, проходящий по каждому ребру графа ровно один раз. </a:t>
            </a:r>
          </a:p>
        </p:txBody>
      </p:sp>
      <p:pic>
        <p:nvPicPr>
          <p:cNvPr id="102408" name="Picture 8">
            <a:extLst>
              <a:ext uri="{FF2B5EF4-FFF2-40B4-BE49-F238E27FC236}">
                <a16:creationId xmlns:a16="http://schemas.microsoft.com/office/drawing/2014/main" id="{FCD81A70-BE3D-AE0F-2905-B1023717C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013" y="2181225"/>
            <a:ext cx="4371975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2410" name="Group 10">
            <a:extLst>
              <a:ext uri="{FF2B5EF4-FFF2-40B4-BE49-F238E27FC236}">
                <a16:creationId xmlns:a16="http://schemas.microsoft.com/office/drawing/2014/main" id="{10A373BA-B671-AAD0-86EA-C3B0C0EB20F9}"/>
              </a:ext>
            </a:extLst>
          </p:cNvPr>
          <p:cNvGrpSpPr>
            <a:grpSpLocks/>
          </p:cNvGrpSpPr>
          <p:nvPr/>
        </p:nvGrpSpPr>
        <p:grpSpPr bwMode="auto">
          <a:xfrm>
            <a:off x="0" y="1944688"/>
            <a:ext cx="9144000" cy="4610100"/>
            <a:chOff x="0" y="1225"/>
            <a:chExt cx="5760" cy="2904"/>
          </a:xfrm>
        </p:grpSpPr>
        <p:sp>
          <p:nvSpPr>
            <p:cNvPr id="182277" name="Text Box 5">
              <a:extLst>
                <a:ext uri="{FF2B5EF4-FFF2-40B4-BE49-F238E27FC236}">
                  <a16:creationId xmlns:a16="http://schemas.microsoft.com/office/drawing/2014/main" id="{9C5C94D0-602D-0964-1560-2261C72A7D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264"/>
              <a:ext cx="5760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en-US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/>
                <a:t>Один из возможных путей с началом в вершине </a:t>
              </a:r>
              <a:r>
                <a:rPr lang="en-US" altLang="ru-RU" sz="2800" i="1" dirty="0"/>
                <a:t>A </a:t>
              </a:r>
              <a:r>
                <a:rPr lang="ru-RU" altLang="ru-RU" sz="2800" dirty="0"/>
                <a:t>и концом в вершине </a:t>
              </a:r>
              <a:r>
                <a:rPr lang="en-US" altLang="ru-RU" sz="2800" i="1" dirty="0"/>
                <a:t>B </a:t>
              </a:r>
              <a:r>
                <a:rPr lang="ru-RU" altLang="ru-RU" sz="2800" dirty="0"/>
                <a:t>показан на рисунке. Числа обозначают порядок прохождения ребер графа</a:t>
              </a:r>
            </a:p>
          </p:txBody>
        </p:sp>
        <p:pic>
          <p:nvPicPr>
            <p:cNvPr id="102409" name="Picture 9">
              <a:extLst>
                <a:ext uri="{FF2B5EF4-FFF2-40B4-BE49-F238E27FC236}">
                  <a16:creationId xmlns:a16="http://schemas.microsoft.com/office/drawing/2014/main" id="{E9F68A60-6671-8179-D9A8-B36660446B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3" y="1225"/>
              <a:ext cx="2754" cy="18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687423B-28A3-50E5-1C53-C2185DA50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E523ACBC-3627-F7B2-88F8-B565F1625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В графе </a:t>
            </a:r>
            <a:r>
              <a:rPr lang="ru-RU" altLang="ru-RU" sz="3200" dirty="0"/>
              <a:t>4</a:t>
            </a:r>
            <a:r>
              <a:rPr lang="ru-RU" altLang="ru-RU" sz="3200" dirty="0">
                <a:cs typeface="Times New Roman" panose="02020603050405020304" pitchFamily="18" charset="0"/>
              </a:rPr>
              <a:t> вершин, каждая из которых имеет индекс 3. Сколько у него ребер? Нарисуйте такой граф.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126987" name="Group 11">
            <a:extLst>
              <a:ext uri="{FF2B5EF4-FFF2-40B4-BE49-F238E27FC236}">
                <a16:creationId xmlns:a16="http://schemas.microsoft.com/office/drawing/2014/main" id="{DB9117F7-1702-4EC5-3348-5D6CA2E3A075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743200"/>
            <a:ext cx="5213350" cy="2560638"/>
            <a:chOff x="384" y="1728"/>
            <a:chExt cx="3284" cy="1613"/>
          </a:xfrm>
        </p:grpSpPr>
        <p:sp>
          <p:nvSpPr>
            <p:cNvPr id="11269" name="Text Box 7">
              <a:extLst>
                <a:ext uri="{FF2B5EF4-FFF2-40B4-BE49-F238E27FC236}">
                  <a16:creationId xmlns:a16="http://schemas.microsoft.com/office/drawing/2014/main" id="{91D11A3D-F385-DC06-0D01-3FDEA57FEC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976"/>
              <a:ext cx="17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6.</a:t>
              </a:r>
            </a:p>
          </p:txBody>
        </p:sp>
        <p:pic>
          <p:nvPicPr>
            <p:cNvPr id="11270" name="Picture 10">
              <a:extLst>
                <a:ext uri="{FF2B5EF4-FFF2-40B4-BE49-F238E27FC236}">
                  <a16:creationId xmlns:a16="http://schemas.microsoft.com/office/drawing/2014/main" id="{48C0083A-0E3E-3EFA-DB13-43B4F727B3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1728"/>
              <a:ext cx="1508" cy="15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2807967-F466-1673-6004-AEED3F21D0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3C711D62-A1C4-E502-9ABB-FBE22B410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В графе </a:t>
            </a:r>
            <a:r>
              <a:rPr lang="ru-RU" altLang="ru-RU" sz="3200" dirty="0"/>
              <a:t>5</a:t>
            </a:r>
            <a:r>
              <a:rPr lang="ru-RU" altLang="ru-RU" sz="3200" dirty="0">
                <a:cs typeface="Times New Roman" panose="02020603050405020304" pitchFamily="18" charset="0"/>
              </a:rPr>
              <a:t> вершин, каждая из которых имеет индекс </a:t>
            </a:r>
            <a:r>
              <a:rPr lang="ru-RU" altLang="ru-RU" sz="3200" dirty="0"/>
              <a:t>4</a:t>
            </a:r>
            <a:r>
              <a:rPr lang="ru-RU" altLang="ru-RU" sz="3200" dirty="0">
                <a:cs typeface="Times New Roman" panose="02020603050405020304" pitchFamily="18" charset="0"/>
              </a:rPr>
              <a:t>. Сколько у него ребер? Нарисуйте такой граф.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180232" name="Group 8">
            <a:extLst>
              <a:ext uri="{FF2B5EF4-FFF2-40B4-BE49-F238E27FC236}">
                <a16:creationId xmlns:a16="http://schemas.microsoft.com/office/drawing/2014/main" id="{1C1F76E3-B6C3-41A6-C80F-2ACEF66D2FE2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514600"/>
            <a:ext cx="5487988" cy="2789238"/>
            <a:chOff x="384" y="1584"/>
            <a:chExt cx="3457" cy="1757"/>
          </a:xfrm>
        </p:grpSpPr>
        <p:sp>
          <p:nvSpPr>
            <p:cNvPr id="12293" name="Text Box 4">
              <a:extLst>
                <a:ext uri="{FF2B5EF4-FFF2-40B4-BE49-F238E27FC236}">
                  <a16:creationId xmlns:a16="http://schemas.microsoft.com/office/drawing/2014/main" id="{97950EFE-C382-4080-6327-C35458ECAA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976"/>
              <a:ext cx="17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10.</a:t>
              </a:r>
            </a:p>
          </p:txBody>
        </p:sp>
        <p:pic>
          <p:nvPicPr>
            <p:cNvPr id="12294" name="Picture 7">
              <a:extLst>
                <a:ext uri="{FF2B5EF4-FFF2-40B4-BE49-F238E27FC236}">
                  <a16:creationId xmlns:a16="http://schemas.microsoft.com/office/drawing/2014/main" id="{A4F129F1-6D5E-3B34-8363-CD83155825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584"/>
              <a:ext cx="1777" cy="16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FD660373-6F85-EE40-D958-C3D1E81F6AC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94211" name="Text Box 3">
            <a:extLst>
              <a:ext uri="{FF2B5EF4-FFF2-40B4-BE49-F238E27FC236}">
                <a16:creationId xmlns:a16="http://schemas.microsoft.com/office/drawing/2014/main" id="{2317ADE3-B76A-287C-02F7-70064EF67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Может ли граф иметь пять вершин, в каждой из которых сходится три ребра?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94216" name="Group 8">
            <a:extLst>
              <a:ext uri="{FF2B5EF4-FFF2-40B4-BE49-F238E27FC236}">
                <a16:creationId xmlns:a16="http://schemas.microsoft.com/office/drawing/2014/main" id="{BDCF70CB-08C3-239E-DF89-B9C453C69C68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429000"/>
            <a:ext cx="8229600" cy="1289050"/>
            <a:chOff x="432" y="2160"/>
            <a:chExt cx="5184" cy="812"/>
          </a:xfrm>
        </p:grpSpPr>
        <p:sp>
          <p:nvSpPr>
            <p:cNvPr id="94213" name="Text Box 4">
              <a:extLst>
                <a:ext uri="{FF2B5EF4-FFF2-40B4-BE49-F238E27FC236}">
                  <a16:creationId xmlns:a16="http://schemas.microsoft.com/office/drawing/2014/main" id="{BBDA3A14-D818-0879-78C4-4F2486B4C1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160"/>
              <a:ext cx="518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3200" dirty="0"/>
                <a:t>Нет. В этом случае число ребер равнялось бы        что невозможно. </a:t>
              </a:r>
            </a:p>
          </p:txBody>
        </p:sp>
        <p:graphicFrame>
          <p:nvGraphicFramePr>
            <p:cNvPr id="94215" name="Object 7">
              <a:extLst>
                <a:ext uri="{FF2B5EF4-FFF2-40B4-BE49-F238E27FC236}">
                  <a16:creationId xmlns:a16="http://schemas.microsoft.com/office/drawing/2014/main" id="{4DC1B160-663F-AA1F-D522-8FD417BAA2D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16" y="2448"/>
            <a:ext cx="449" cy="5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80880" imgH="444240" progId="Equation.DSMT4">
                    <p:embed/>
                  </p:oleObj>
                </mc:Choice>
                <mc:Fallback>
                  <p:oleObj name="Equation" r:id="rId3" imgW="380880" imgH="44424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2448"/>
                          <a:ext cx="449" cy="5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B5B6233-22A6-3BF9-7085-9A181E523F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676590D4-FD80-B15D-17D1-7203E659B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Может ли граф иметь: а) одну вершину нечетного индекса; б) две вершины нечетного индекса; в) три вершины нечетного индекса; г) четыре вершины нечетного индекса</a:t>
            </a:r>
            <a:r>
              <a:rPr lang="ru-RU" altLang="ru-RU" sz="3200" dirty="0"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57700" name="Text Box 4">
            <a:extLst>
              <a:ext uri="{FF2B5EF4-FFF2-40B4-BE49-F238E27FC236}">
                <a16:creationId xmlns:a16="http://schemas.microsoft.com/office/drawing/2014/main" id="{C61C2339-CD8D-F386-14A3-47FC0B205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343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а), в) Нет; б), г) 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376EA6E8-A6A8-28F4-928C-660578FEC1F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104451" name="Text Box 3">
            <a:extLst>
              <a:ext uri="{FF2B5EF4-FFF2-40B4-BE49-F238E27FC236}">
                <a16:creationId xmlns:a16="http://schemas.microsoft.com/office/drawing/2014/main" id="{54012E8C-A4E0-1827-9B8D-76CB24DD7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Выясните</a:t>
            </a:r>
            <a:r>
              <a:rPr lang="ru-RU" altLang="ru-RU" sz="3200" dirty="0">
                <a:cs typeface="Times New Roman" panose="02020603050405020304" pitchFamily="18" charset="0"/>
              </a:rPr>
              <a:t>, какие графы, изображенные на рисунке, являются уникурсальными?</a:t>
            </a:r>
          </a:p>
        </p:txBody>
      </p:sp>
      <p:sp>
        <p:nvSpPr>
          <p:cNvPr id="182277" name="Text Box 5">
            <a:extLst>
              <a:ext uri="{FF2B5EF4-FFF2-40B4-BE49-F238E27FC236}">
                <a16:creationId xmlns:a16="http://schemas.microsoft.com/office/drawing/2014/main" id="{C08DD1FF-F72F-EE56-CCFF-D901B3BA3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640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а), б), г), д), ж), з).</a:t>
            </a:r>
          </a:p>
        </p:txBody>
      </p:sp>
      <p:pic>
        <p:nvPicPr>
          <p:cNvPr id="104453" name="Picture 8">
            <a:extLst>
              <a:ext uri="{FF2B5EF4-FFF2-40B4-BE49-F238E27FC236}">
                <a16:creationId xmlns:a16="http://schemas.microsoft.com/office/drawing/2014/main" id="{4B45A95C-4E8D-B69D-240E-F20C4B737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0"/>
            <a:ext cx="7524750" cy="300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3A5D1BF0-4C42-7E02-761A-197532D3380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Задача Эйлера</a:t>
            </a:r>
          </a:p>
        </p:txBody>
      </p:sp>
      <p:sp>
        <p:nvSpPr>
          <p:cNvPr id="71683" name="Text Box 34">
            <a:extLst>
              <a:ext uri="{FF2B5EF4-FFF2-40B4-BE49-F238E27FC236}">
                <a16:creationId xmlns:a16="http://schemas.microsoft.com/office/drawing/2014/main" id="{60D2E5AE-89F2-6A98-1CDD-2C53385F6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Т</a:t>
            </a:r>
            <a:r>
              <a:rPr lang="ru-RU" altLang="ru-RU" dirty="0">
                <a:cs typeface="Times New Roman" panose="02020603050405020304" pitchFamily="18" charset="0"/>
              </a:rPr>
              <a:t>еория графов зародилась в ходе решения головоломок двести с лишним лет назад.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Одной из таких задач-головоломок была задача о кенигсбергских мостах, которая привлекла к себе внимание Леонарда Эйлера (1707-1783), долгое время жившего и работавшего в России (с 1727 по 1741 год и с 1766 до конца жизни).</a:t>
            </a:r>
            <a:endParaRPr lang="ru-RU" altLang="ru-RU" dirty="0"/>
          </a:p>
        </p:txBody>
      </p:sp>
      <p:pic>
        <p:nvPicPr>
          <p:cNvPr id="71684" name="Picture 35">
            <a:extLst>
              <a:ext uri="{FF2B5EF4-FFF2-40B4-BE49-F238E27FC236}">
                <a16:creationId xmlns:a16="http://schemas.microsoft.com/office/drawing/2014/main" id="{EAB42D22-7354-B223-DFED-192111709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724400"/>
            <a:ext cx="441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685" name="Text Box 36">
            <a:extLst>
              <a:ext uri="{FF2B5EF4-FFF2-40B4-BE49-F238E27FC236}">
                <a16:creationId xmlns:a16="http://schemas.microsoft.com/office/drawing/2014/main" id="{CB48720B-F7AC-7768-5B9C-7A639F2F6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14600"/>
            <a:ext cx="6096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b="1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b="1" dirty="0">
                <a:solidFill>
                  <a:srgbClr val="FF3300"/>
                </a:solidFill>
                <a:cs typeface="Times New Roman" panose="02020603050405020304" pitchFamily="18" charset="0"/>
              </a:rPr>
              <a:t>Задача.</a:t>
            </a:r>
            <a:r>
              <a:rPr lang="ru-RU" altLang="ru-RU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В г. Кёнигсберге (ныне Калининград) было семь мостов через реку </a:t>
            </a:r>
            <a:r>
              <a:rPr lang="ru-RU" altLang="ru-RU" dirty="0" err="1">
                <a:cs typeface="Times New Roman" panose="02020603050405020304" pitchFamily="18" charset="0"/>
              </a:rPr>
              <a:t>Прегель</a:t>
            </a:r>
            <a:r>
              <a:rPr lang="ru-RU" altLang="ru-RU" dirty="0"/>
              <a:t> (</a:t>
            </a:r>
            <a:r>
              <a:rPr lang="ru-RU" altLang="ru-RU" dirty="0">
                <a:cs typeface="Times New Roman" panose="02020603050405020304" pitchFamily="18" charset="0"/>
              </a:rPr>
              <a:t>Л - левый берег, П - правый берег, А и Б - острова). </a:t>
            </a:r>
            <a:r>
              <a:rPr lang="ru-RU" altLang="ru-RU" dirty="0"/>
              <a:t>М</a:t>
            </a:r>
            <a:r>
              <a:rPr lang="ru-RU" altLang="ru-RU" dirty="0">
                <a:cs typeface="Times New Roman" panose="02020603050405020304" pitchFamily="18" charset="0"/>
              </a:rPr>
              <a:t>ожно ли, прогуливаясь </a:t>
            </a:r>
            <a:r>
              <a:rPr lang="ru-RU" altLang="ru-RU" dirty="0"/>
              <a:t>вдоль реки</a:t>
            </a:r>
            <a:r>
              <a:rPr lang="ru-RU" altLang="ru-RU" dirty="0">
                <a:cs typeface="Times New Roman" panose="02020603050405020304" pitchFamily="18" charset="0"/>
              </a:rPr>
              <a:t>, пройти </a:t>
            </a:r>
            <a:r>
              <a:rPr lang="ru-RU" altLang="ru-RU" dirty="0"/>
              <a:t>по</a:t>
            </a:r>
            <a:r>
              <a:rPr lang="ru-RU" altLang="ru-RU" dirty="0">
                <a:cs typeface="Times New Roman" panose="02020603050405020304" pitchFamily="18" charset="0"/>
              </a:rPr>
              <a:t> кажд</a:t>
            </a:r>
            <a:r>
              <a:rPr lang="ru-RU" altLang="ru-RU" dirty="0"/>
              <a:t>ому</a:t>
            </a:r>
            <a:r>
              <a:rPr lang="ru-RU" altLang="ru-RU" dirty="0">
                <a:cs typeface="Times New Roman" panose="02020603050405020304" pitchFamily="18" charset="0"/>
              </a:rPr>
              <a:t> мост</a:t>
            </a:r>
            <a:r>
              <a:rPr lang="ru-RU" altLang="ru-RU" dirty="0"/>
              <a:t>у</a:t>
            </a:r>
            <a:r>
              <a:rPr lang="ru-RU" altLang="ru-RU" dirty="0">
                <a:cs typeface="Times New Roman" panose="02020603050405020304" pitchFamily="18" charset="0"/>
              </a:rPr>
              <a:t> ровно один раз?</a:t>
            </a:r>
          </a:p>
        </p:txBody>
      </p:sp>
      <p:pic>
        <p:nvPicPr>
          <p:cNvPr id="71686" name="Picture 6">
            <a:extLst>
              <a:ext uri="{FF2B5EF4-FFF2-40B4-BE49-F238E27FC236}">
                <a16:creationId xmlns:a16="http://schemas.microsoft.com/office/drawing/2014/main" id="{261DF99E-710D-702A-0743-374AAFFB8D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0"/>
            <a:ext cx="2989263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E42924A-AAA5-02F3-6D45-777B9C6314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78B7A6CB-146A-EB82-451B-3B65D5C51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Какое наименьшее число мостов в задаче о кёнигсбергских мостах придется пройти дважды, чтобы пройти по каждому мосту? </a:t>
            </a:r>
          </a:p>
        </p:txBody>
      </p:sp>
      <p:sp>
        <p:nvSpPr>
          <p:cNvPr id="184324" name="Text Box 4">
            <a:extLst>
              <a:ext uri="{FF2B5EF4-FFF2-40B4-BE49-F238E27FC236}">
                <a16:creationId xmlns:a16="http://schemas.microsoft.com/office/drawing/2014/main" id="{1D745AA0-672A-A955-67C0-62933F028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Один.</a:t>
            </a:r>
          </a:p>
        </p:txBody>
      </p:sp>
      <p:pic>
        <p:nvPicPr>
          <p:cNvPr id="15365" name="Picture 5">
            <a:extLst>
              <a:ext uri="{FF2B5EF4-FFF2-40B4-BE49-F238E27FC236}">
                <a16:creationId xmlns:a16="http://schemas.microsoft.com/office/drawing/2014/main" id="{AC893D5C-0786-8FB2-2D32-191714738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667000"/>
            <a:ext cx="3195638" cy="244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E816ED72-ACF9-D2B2-C506-A08E314037A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108547" name="Text Box 3">
            <a:extLst>
              <a:ext uri="{FF2B5EF4-FFF2-40B4-BE49-F238E27FC236}">
                <a16:creationId xmlns:a16="http://schemas.microsoft.com/office/drawing/2014/main" id="{A24C16A7-DF0D-BF5D-4938-0F8D70524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На рисунке изображен план подземелья, в одной из комнат которого находится клад, для отыскания которого нужно войти в одну из крайних комнат, пройти через все двери ровно по одному разу через каждую. Клад будет в комнате за последней дверью. В какой комнате находится клад?</a:t>
            </a:r>
            <a:r>
              <a:rPr lang="ru-RU" altLang="ru-RU" sz="3200" dirty="0"/>
              <a:t> 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84324" name="Text Box 4">
            <a:extLst>
              <a:ext uri="{FF2B5EF4-FFF2-40B4-BE49-F238E27FC236}">
                <a16:creationId xmlns:a16="http://schemas.microsoft.com/office/drawing/2014/main" id="{897184AD-1754-0D17-EDC6-BEF14DC26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18.</a:t>
            </a:r>
          </a:p>
        </p:txBody>
      </p:sp>
      <p:pic>
        <p:nvPicPr>
          <p:cNvPr id="108550" name="Picture 6">
            <a:extLst>
              <a:ext uri="{FF2B5EF4-FFF2-40B4-BE49-F238E27FC236}">
                <a16:creationId xmlns:a16="http://schemas.microsoft.com/office/drawing/2014/main" id="{DAE5AE8E-B6F1-3E7E-1904-FB28D0C06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223030"/>
            <a:ext cx="4145632" cy="3404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F5F0A7BE-FEDE-D0EE-01D6-BF9B7F128AE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6*</a:t>
            </a:r>
          </a:p>
        </p:txBody>
      </p:sp>
      <p:sp>
        <p:nvSpPr>
          <p:cNvPr id="163843" name="Text Box 3">
            <a:extLst>
              <a:ext uri="{FF2B5EF4-FFF2-40B4-BE49-F238E27FC236}">
                <a16:creationId xmlns:a16="http://schemas.microsoft.com/office/drawing/2014/main" id="{149B48F2-F432-FD2F-375E-57BE956A8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Требуется проложить шоссейные дороги, соединяющие населённые пункты </a:t>
            </a:r>
            <a:r>
              <a:rPr lang="en-US" altLang="ru-RU" i="1" dirty="0"/>
              <a:t>A</a:t>
            </a:r>
            <a:r>
              <a:rPr lang="en-US" altLang="ru-RU" dirty="0"/>
              <a:t>, </a:t>
            </a:r>
            <a:r>
              <a:rPr lang="en-US" altLang="ru-RU" i="1" dirty="0"/>
              <a:t>B</a:t>
            </a:r>
            <a:r>
              <a:rPr lang="en-US" altLang="ru-RU" dirty="0"/>
              <a:t>, </a:t>
            </a:r>
            <a:r>
              <a:rPr lang="en-US" altLang="ru-RU" i="1" dirty="0"/>
              <a:t>C</a:t>
            </a:r>
            <a:r>
              <a:rPr lang="en-US" altLang="ru-RU" dirty="0"/>
              <a:t>,</a:t>
            </a:r>
            <a:r>
              <a:rPr lang="ru-RU" altLang="ru-RU" dirty="0"/>
              <a:t> расположенные в вершинах треугольника. Выберите из предложенных вариантов расположения дорог тот, в котором суммарная длина дорог наименьшая. Проверьте правильность своего выбора измерением линейкой.</a:t>
            </a:r>
          </a:p>
        </p:txBody>
      </p:sp>
      <p:sp>
        <p:nvSpPr>
          <p:cNvPr id="163847" name="Text Box 7">
            <a:extLst>
              <a:ext uri="{FF2B5EF4-FFF2-40B4-BE49-F238E27FC236}">
                <a16:creationId xmlns:a16="http://schemas.microsoft.com/office/drawing/2014/main" id="{0D93422F-2761-411C-D2C9-C96342C7B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35675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en-US" altLang="ru-RU">
                <a:solidFill>
                  <a:srgbClr val="FF3300"/>
                </a:solidFill>
              </a:rPr>
              <a:t> </a:t>
            </a:r>
            <a:r>
              <a:rPr lang="ru-RU" altLang="ru-RU"/>
              <a:t>в).</a:t>
            </a:r>
            <a:endParaRPr lang="ru-RU" altLang="ru-RU">
              <a:solidFill>
                <a:srgbClr val="FF3300"/>
              </a:solidFill>
            </a:endParaRPr>
          </a:p>
        </p:txBody>
      </p:sp>
      <p:pic>
        <p:nvPicPr>
          <p:cNvPr id="163854" name="Picture 14">
            <a:extLst>
              <a:ext uri="{FF2B5EF4-FFF2-40B4-BE49-F238E27FC236}">
                <a16:creationId xmlns:a16="http://schemas.microsoft.com/office/drawing/2014/main" id="{D45EE55B-DB31-722D-E641-FCD0C0823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76600"/>
            <a:ext cx="7716838" cy="22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204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DEBAC1C4-AFAE-44F0-B389-18FC7E58509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7*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65891" name="Text Box 3">
            <a:extLst>
              <a:ext uri="{FF2B5EF4-FFF2-40B4-BE49-F238E27FC236}">
                <a16:creationId xmlns:a16="http://schemas.microsoft.com/office/drawing/2014/main" id="{E1B8AA78-E12A-79B0-72FD-7689C9206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Требуется проложить шоссейные дороги, соединяющие населённые пункты </a:t>
            </a:r>
            <a:r>
              <a:rPr lang="en-US" altLang="ru-RU" i="1" dirty="0"/>
              <a:t>A</a:t>
            </a:r>
            <a:r>
              <a:rPr lang="en-US" altLang="ru-RU" dirty="0"/>
              <a:t>, </a:t>
            </a:r>
            <a:r>
              <a:rPr lang="en-US" altLang="ru-RU" i="1" dirty="0"/>
              <a:t>B</a:t>
            </a:r>
            <a:r>
              <a:rPr lang="en-US" altLang="ru-RU" dirty="0"/>
              <a:t>, </a:t>
            </a:r>
            <a:r>
              <a:rPr lang="en-US" altLang="ru-RU" i="1" dirty="0"/>
              <a:t>C</a:t>
            </a:r>
            <a:r>
              <a:rPr lang="en-US" altLang="ru-RU" dirty="0"/>
              <a:t>, </a:t>
            </a:r>
            <a:r>
              <a:rPr lang="en-US" altLang="ru-RU" i="1" dirty="0"/>
              <a:t>D</a:t>
            </a:r>
            <a:r>
              <a:rPr lang="ru-RU" altLang="ru-RU" dirty="0"/>
              <a:t>, расположенные в вершинах прямоугольника. Выберите из предложенных вариантов расположения дорог тот, в котором суммарная длина дорог наименьшая. Проверьте правильность своего выбора измерением линейкой.</a:t>
            </a:r>
          </a:p>
        </p:txBody>
      </p:sp>
      <p:sp>
        <p:nvSpPr>
          <p:cNvPr id="165892" name="Text Box 4">
            <a:extLst>
              <a:ext uri="{FF2B5EF4-FFF2-40B4-BE49-F238E27FC236}">
                <a16:creationId xmlns:a16="http://schemas.microsoft.com/office/drawing/2014/main" id="{D2971D49-180C-A89A-D5A8-E297CA2E8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35675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en-US" altLang="ru-RU">
                <a:solidFill>
                  <a:srgbClr val="FF3300"/>
                </a:solidFill>
              </a:rPr>
              <a:t> </a:t>
            </a:r>
            <a:r>
              <a:rPr lang="ru-RU" altLang="ru-RU"/>
              <a:t>в).</a:t>
            </a:r>
            <a:endParaRPr lang="ru-RU" altLang="ru-RU">
              <a:solidFill>
                <a:srgbClr val="FF3300"/>
              </a:solidFill>
            </a:endParaRPr>
          </a:p>
        </p:txBody>
      </p:sp>
      <p:pic>
        <p:nvPicPr>
          <p:cNvPr id="165893" name="Picture 5">
            <a:extLst>
              <a:ext uri="{FF2B5EF4-FFF2-40B4-BE49-F238E27FC236}">
                <a16:creationId xmlns:a16="http://schemas.microsoft.com/office/drawing/2014/main" id="{1C445CDB-AF60-C1F4-AD9B-1195F1548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0"/>
            <a:ext cx="8388350" cy="220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684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DEBAC1C4-AFAE-44F0-B389-18FC7E58509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18</a:t>
            </a:r>
            <a:r>
              <a:rPr lang="ru-RU" altLang="ru-RU" sz="3600" dirty="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165891" name="Text Box 3">
            <a:extLst>
              <a:ext uri="{FF2B5EF4-FFF2-40B4-BE49-F238E27FC236}">
                <a16:creationId xmlns:a16="http://schemas.microsoft.com/office/drawing/2014/main" id="{E1B8AA78-E12A-79B0-72FD-7689C9206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вершине куба сидит муха. Может ли она проползти по каждому его ребру ровно один раз? Какое наименьшее число рёбер придётся проползти дважды?</a:t>
            </a:r>
            <a:endParaRPr lang="ru-RU" altLang="ru-RU" sz="2800" dirty="0"/>
          </a:p>
        </p:txBody>
      </p:sp>
      <p:sp>
        <p:nvSpPr>
          <p:cNvPr id="165892" name="Text Box 4">
            <a:extLst>
              <a:ext uri="{FF2B5EF4-FFF2-40B4-BE49-F238E27FC236}">
                <a16:creationId xmlns:a16="http://schemas.microsoft.com/office/drawing/2014/main" id="{D2971D49-180C-A89A-D5A8-E297CA2E8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35675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/>
              <a:t>Нет. Дважды придётся проползти три ребра. </a:t>
            </a:r>
            <a:endParaRPr lang="ru-RU" altLang="ru-RU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326E68F-7242-02A2-6836-2C68DA64B2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5" y="2451795"/>
            <a:ext cx="2945032" cy="263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5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DEBAC1C4-AFAE-44F0-B389-18FC7E58509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9*</a:t>
            </a:r>
          </a:p>
        </p:txBody>
      </p:sp>
      <p:sp>
        <p:nvSpPr>
          <p:cNvPr id="165891" name="Text Box 3">
            <a:extLst>
              <a:ext uri="{FF2B5EF4-FFF2-40B4-BE49-F238E27FC236}">
                <a16:creationId xmlns:a16="http://schemas.microsoft.com/office/drawing/2014/main" id="{E1B8AA78-E12A-79B0-72FD-7689C9206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вершине октаэдра сидит муха. Может ли она проползти по каждому его ребру ровно один раз?</a:t>
            </a:r>
            <a:endParaRPr lang="ru-RU" altLang="ru-RU" sz="2800" dirty="0"/>
          </a:p>
        </p:txBody>
      </p:sp>
      <p:sp>
        <p:nvSpPr>
          <p:cNvPr id="165892" name="Text Box 4">
            <a:extLst>
              <a:ext uri="{FF2B5EF4-FFF2-40B4-BE49-F238E27FC236}">
                <a16:creationId xmlns:a16="http://schemas.microsoft.com/office/drawing/2014/main" id="{D2971D49-180C-A89A-D5A8-E297CA2E8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35675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/>
              <a:t>Да. </a:t>
            </a:r>
            <a:endParaRPr lang="ru-RU" altLang="ru-RU" dirty="0">
              <a:solidFill>
                <a:srgbClr val="FF33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B6C8990-BF8C-6C1C-4B58-7A7605D2A9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2090675"/>
            <a:ext cx="2850942" cy="2676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15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DEBAC1C4-AFAE-44F0-B389-18FC7E58509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20*</a:t>
            </a:r>
          </a:p>
        </p:txBody>
      </p:sp>
      <p:sp>
        <p:nvSpPr>
          <p:cNvPr id="165891" name="Text Box 3">
            <a:extLst>
              <a:ext uri="{FF2B5EF4-FFF2-40B4-BE49-F238E27FC236}">
                <a16:creationId xmlns:a16="http://schemas.microsoft.com/office/drawing/2014/main" id="{E1B8AA78-E12A-79B0-72FD-7689C9206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вершине икосаэдра сидит муха. Может ли она проползти по каждому его ребру ровно один раз? Какое наименьшее число рёбер придётся проползти дважды?</a:t>
            </a:r>
            <a:endParaRPr lang="ru-RU" altLang="ru-RU" sz="2800" dirty="0"/>
          </a:p>
        </p:txBody>
      </p:sp>
      <p:sp>
        <p:nvSpPr>
          <p:cNvPr id="165892" name="Text Box 4">
            <a:extLst>
              <a:ext uri="{FF2B5EF4-FFF2-40B4-BE49-F238E27FC236}">
                <a16:creationId xmlns:a16="http://schemas.microsoft.com/office/drawing/2014/main" id="{D2971D49-180C-A89A-D5A8-E297CA2E8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35675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/>
              <a:t>Нет. Дважды придётся проползти пять рёбер. </a:t>
            </a:r>
            <a:endParaRPr lang="ru-RU" altLang="ru-RU" dirty="0">
              <a:solidFill>
                <a:srgbClr val="FF33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B429258-2690-669E-75E8-8F67AB9F3A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9786" y="2465799"/>
            <a:ext cx="2824427" cy="289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85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DEBAC1C4-AFAE-44F0-B389-18FC7E58509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21*</a:t>
            </a:r>
          </a:p>
        </p:txBody>
      </p:sp>
      <p:sp>
        <p:nvSpPr>
          <p:cNvPr id="165891" name="Text Box 3">
            <a:extLst>
              <a:ext uri="{FF2B5EF4-FFF2-40B4-BE49-F238E27FC236}">
                <a16:creationId xmlns:a16="http://schemas.microsoft.com/office/drawing/2014/main" id="{E1B8AA78-E12A-79B0-72FD-7689C9206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вершине икосаэдра сидит муха. Может ли она проползти по каждому его ребру ровно один раз? Какое наименьшее число рёбер придётся проползти дважды?</a:t>
            </a:r>
            <a:endParaRPr lang="ru-RU" altLang="ru-RU" sz="2800" dirty="0"/>
          </a:p>
        </p:txBody>
      </p:sp>
      <p:sp>
        <p:nvSpPr>
          <p:cNvPr id="165892" name="Text Box 4">
            <a:extLst>
              <a:ext uri="{FF2B5EF4-FFF2-40B4-BE49-F238E27FC236}">
                <a16:creationId xmlns:a16="http://schemas.microsoft.com/office/drawing/2014/main" id="{D2971D49-180C-A89A-D5A8-E297CA2E8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35675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/>
              <a:t>Нет. Дважды придётся </a:t>
            </a:r>
            <a:r>
              <a:rPr lang="ru-RU" altLang="ru-RU"/>
              <a:t>проползти девять </a:t>
            </a:r>
            <a:r>
              <a:rPr lang="ru-RU" altLang="ru-RU" dirty="0"/>
              <a:t>рёбер. </a:t>
            </a:r>
            <a:endParaRPr lang="ru-RU" altLang="ru-RU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9BD62E8-11CC-0832-401B-5A9E81FAA2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2451795"/>
            <a:ext cx="2875021" cy="265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20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1011E99-8D71-508E-0C3B-DD270D9CF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Уникурсальные графы</a:t>
            </a: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5C85B4E7-4014-682D-D8CD-F3C1DD308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На рисунке представлен граф, соответствующий задаче Эйлера, в котором ребра соответствуют мостам, а вершины – берегам и островам.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4100" name="Picture 6">
            <a:extLst>
              <a:ext uri="{FF2B5EF4-FFF2-40B4-BE49-F238E27FC236}">
                <a16:creationId xmlns:a16="http://schemas.microsoft.com/office/drawing/2014/main" id="{BA34FFED-157E-7FDC-3DF2-FF9F8D927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3195638" cy="244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1" name="Text Box 8">
            <a:extLst>
              <a:ext uri="{FF2B5EF4-FFF2-40B4-BE49-F238E27FC236}">
                <a16:creationId xmlns:a16="http://schemas.microsoft.com/office/drawing/2014/main" id="{D06B0244-9028-E48F-96A7-C12C2B70A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33600"/>
            <a:ext cx="54102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Требуется выяснить, можно ли пройти по каждому ребру этого графа ровно один раз, или, что то же самое, нарисовать этот  граф «одним росчерком», </a:t>
            </a:r>
            <a:endParaRPr lang="ru-RU" altLang="ru-RU" dirty="0"/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0558B8F7-8309-F91F-5FB9-B245D2B93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95800"/>
            <a:ext cx="891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т.</a:t>
            </a:r>
            <a:r>
              <a:rPr lang="en-US" altLang="ru-RU" sz="2800" dirty="0"/>
              <a:t> </a:t>
            </a:r>
            <a:r>
              <a:rPr lang="ru-RU" altLang="ru-RU" sz="2800" dirty="0"/>
              <a:t>е. не отрывая карандаша от бумаги и проходя по каждому ребру ровно один раз. Такие графы называются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solidFill>
                  <a:srgbClr val="FF3300"/>
                </a:solidFill>
              </a:rPr>
              <a:t>уникурсальными</a:t>
            </a:r>
            <a:r>
              <a:rPr lang="ru-RU" altLang="ru-RU" sz="2800" dirty="0"/>
              <a:t>.</a:t>
            </a:r>
            <a:endParaRPr lang="ru-RU" alt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4">
            <a:extLst>
              <a:ext uri="{FF2B5EF4-FFF2-40B4-BE49-F238E27FC236}">
                <a16:creationId xmlns:a16="http://schemas.microsoft.com/office/drawing/2014/main" id="{17B88AB6-7FFB-0FF8-C937-CEADC9D08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Индексом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вершины графа называется число ребер, сходящихся в этой вершине (ребра, с началом и концом в данной вершине считаются дважды).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124" name="Text Box 6">
            <a:extLst>
              <a:ext uri="{FF2B5EF4-FFF2-40B4-BE49-F238E27FC236}">
                <a16:creationId xmlns:a16="http://schemas.microsoft.com/office/drawing/2014/main" id="{1D2D0994-5BB5-336B-8E28-222CACBC0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8574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Теорема</a:t>
            </a:r>
            <a:r>
              <a:rPr lang="en-US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2800" dirty="0">
                <a:solidFill>
                  <a:srgbClr val="FF3300"/>
                </a:solidFill>
              </a:rPr>
              <a:t>Эйлера.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Для уникурсального графа число вершин нечетного индекса равно нулю или двум. </a:t>
            </a:r>
          </a:p>
        </p:txBody>
      </p:sp>
      <p:sp>
        <p:nvSpPr>
          <p:cNvPr id="5125" name="Text Box 30">
            <a:extLst>
              <a:ext uri="{FF2B5EF4-FFF2-40B4-BE49-F238E27FC236}">
                <a16:creationId xmlns:a16="http://schemas.microsoft.com/office/drawing/2014/main" id="{F05A0B2F-1336-1793-B811-120DF335B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31890"/>
            <a:ext cx="91440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altLang="ru-RU" sz="2800" dirty="0"/>
              <a:t>Действительно,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е</a:t>
            </a:r>
            <a:r>
              <a:rPr lang="ru-RU" altLang="ru-RU" sz="2800" dirty="0">
                <a:cs typeface="Times New Roman" panose="02020603050405020304" pitchFamily="18" charset="0"/>
              </a:rPr>
              <a:t>сли граф уникурсален, то у него есть начало и конец обхода. Остальные вершины имеют четный индекс, так как с каждым входом в такую вершину есть и выход. Если начало и конец не совпадают, то они являются единственными вершинами нечетного индекса. У начала выходов на один больше, чем входов, а у конца входов на один больше, чем выходов. Если начало совпадает с концом, то вершин с нечетным индексом нет. </a:t>
            </a:r>
          </a:p>
        </p:txBody>
      </p:sp>
    </p:spTree>
    <p:extLst>
      <p:ext uri="{BB962C8B-B14F-4D97-AF65-F5344CB8AC3E}">
        <p14:creationId xmlns:p14="http://schemas.microsoft.com/office/powerpoint/2010/main" val="351095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2053">
            <a:extLst>
              <a:ext uri="{FF2B5EF4-FFF2-40B4-BE49-F238E27FC236}">
                <a16:creationId xmlns:a16="http://schemas.microsoft.com/office/drawing/2014/main" id="{57D86E6C-9C68-6579-FD01-04C5D1FBF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212976"/>
            <a:ext cx="2895600" cy="221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8" name="Text Box 2054">
            <a:extLst>
              <a:ext uri="{FF2B5EF4-FFF2-40B4-BE49-F238E27FC236}">
                <a16:creationId xmlns:a16="http://schemas.microsoft.com/office/drawing/2014/main" id="{08DD5447-8852-5E6D-9554-6878CD941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0"/>
            <a:ext cx="89916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Решение задачи Эйлера. </a:t>
            </a:r>
            <a:r>
              <a:rPr lang="ru-RU" altLang="ru-RU" sz="2800" dirty="0"/>
              <a:t>Найдем индексы</a:t>
            </a:r>
            <a:r>
              <a:rPr lang="ru-RU" altLang="ru-RU" sz="2800" dirty="0">
                <a:cs typeface="Times New Roman" panose="02020603050405020304" pitchFamily="18" charset="0"/>
              </a:rPr>
              <a:t>  вершин графа </a:t>
            </a:r>
            <a:r>
              <a:rPr lang="ru-RU" altLang="ru-RU" sz="2800" dirty="0"/>
              <a:t>задачи Эйлера.</a:t>
            </a:r>
            <a:r>
              <a:rPr lang="ru-RU" altLang="ru-RU" sz="2800" dirty="0">
                <a:cs typeface="Times New Roman" panose="02020603050405020304" pitchFamily="18" charset="0"/>
              </a:rPr>
              <a:t> Вершина А имеет индекс 5, Б - 3, П - 3 и Л - 3. Таким образом, мы имеем четыре вершины нечетного индекса, и, следовательно, данный граф не является уникурсальным. </a:t>
            </a:r>
            <a:r>
              <a:rPr lang="ru-RU" altLang="ru-RU" sz="2800" dirty="0"/>
              <a:t>Значит</a:t>
            </a:r>
            <a:r>
              <a:rPr lang="ru-RU" altLang="ru-RU" sz="2800" dirty="0">
                <a:cs typeface="Times New Roman" panose="02020603050405020304" pitchFamily="18" charset="0"/>
              </a:rPr>
              <a:t>, нельзя пройти по каждому из семи мостов только один раз.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1645935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97D268A4-486C-098A-3296-289C45BE4D0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141315" name="Text Box 3">
            <a:extLst>
              <a:ext uri="{FF2B5EF4-FFF2-40B4-BE49-F238E27FC236}">
                <a16:creationId xmlns:a16="http://schemas.microsoft.com/office/drawing/2014/main" id="{C168418F-DD9B-1226-9430-5EE5E132A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620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Какая фигура называется графом?</a:t>
            </a:r>
            <a:r>
              <a:rPr lang="ru-RU" altLang="ru-RU" sz="3200"/>
              <a:t> </a:t>
            </a:r>
          </a:p>
        </p:txBody>
      </p:sp>
      <p:sp>
        <p:nvSpPr>
          <p:cNvPr id="155653" name="Text Box 5">
            <a:extLst>
              <a:ext uri="{FF2B5EF4-FFF2-40B4-BE49-F238E27FC236}">
                <a16:creationId xmlns:a16="http://schemas.microsoft.com/office/drawing/2014/main" id="{01332C38-4B72-14D1-470D-06422CB54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764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Графом называется ф</a:t>
            </a:r>
            <a:r>
              <a:rPr lang="ru-RU" altLang="ru-RU" sz="2800" dirty="0">
                <a:cs typeface="Times New Roman" panose="02020603050405020304" pitchFamily="18" charset="0"/>
              </a:rPr>
              <a:t>игура</a:t>
            </a:r>
            <a:r>
              <a:rPr lang="ru-RU" altLang="ru-RU" sz="2800" dirty="0"/>
              <a:t>,</a:t>
            </a:r>
            <a:r>
              <a:rPr lang="ru-RU" altLang="ru-RU" sz="2800" dirty="0">
                <a:cs typeface="Times New Roman" panose="02020603050405020304" pitchFamily="18" charset="0"/>
              </a:rPr>
              <a:t> образованная конечным набором точек плоскости и отрезков, соединяющих некоторые из этих точек</a:t>
            </a:r>
            <a:r>
              <a:rPr lang="ru-RU" altLang="ru-RU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EE53DB42-95EF-3704-D371-0B6C0A6CB18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143363" name="Text Box 3">
            <a:extLst>
              <a:ext uri="{FF2B5EF4-FFF2-40B4-BE49-F238E27FC236}">
                <a16:creationId xmlns:a16="http://schemas.microsoft.com/office/drawing/2014/main" id="{BCEDA12A-5BE9-D7AB-132A-4AF54EA20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620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</a:t>
            </a:r>
            <a:r>
              <a:rPr lang="ru-RU" altLang="ru-RU" sz="3200"/>
              <a:t>ой граф называется связным</a:t>
            </a:r>
            <a:r>
              <a:rPr lang="ru-RU" altLang="ru-RU" sz="3200">
                <a:cs typeface="Times New Roman" panose="02020603050405020304" pitchFamily="18" charset="0"/>
              </a:rPr>
              <a:t>?</a:t>
            </a:r>
            <a:r>
              <a:rPr lang="ru-RU" altLang="ru-RU" sz="3200"/>
              <a:t> </a:t>
            </a:r>
          </a:p>
        </p:txBody>
      </p:sp>
      <p:sp>
        <p:nvSpPr>
          <p:cNvPr id="155653" name="Text Box 5">
            <a:extLst>
              <a:ext uri="{FF2B5EF4-FFF2-40B4-BE49-F238E27FC236}">
                <a16:creationId xmlns:a16="http://schemas.microsoft.com/office/drawing/2014/main" id="{5CC6D7ED-9E7C-673E-FEB4-C250E00E2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764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Граф называется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связным, если любые две его вершины можно соединить ломаной, состоящей из ребер графа.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182C5750-65A1-F772-AD7C-9A02EE2E972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145411" name="Text Box 3">
            <a:extLst>
              <a:ext uri="{FF2B5EF4-FFF2-40B4-BE49-F238E27FC236}">
                <a16:creationId xmlns:a16="http://schemas.microsoft.com/office/drawing/2014/main" id="{C86C9542-C442-3D54-FECB-2A189C1D5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620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</a:t>
            </a:r>
            <a:r>
              <a:rPr lang="ru-RU" altLang="ru-RU" sz="3200"/>
              <a:t>ой граф называется простым</a:t>
            </a:r>
            <a:r>
              <a:rPr lang="ru-RU" altLang="ru-RU" sz="3200">
                <a:cs typeface="Times New Roman" panose="02020603050405020304" pitchFamily="18" charset="0"/>
              </a:rPr>
              <a:t>?</a:t>
            </a:r>
            <a:r>
              <a:rPr lang="ru-RU" altLang="ru-RU" sz="3200"/>
              <a:t> </a:t>
            </a:r>
          </a:p>
        </p:txBody>
      </p:sp>
      <p:sp>
        <p:nvSpPr>
          <p:cNvPr id="155653" name="Text Box 5">
            <a:extLst>
              <a:ext uri="{FF2B5EF4-FFF2-40B4-BE49-F238E27FC236}">
                <a16:creationId xmlns:a16="http://schemas.microsoft.com/office/drawing/2014/main" id="{062F761C-7274-8F71-0BE5-40C81A146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764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Граф называется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простым, если его ребра не пересекаются, т.е. не имеют общих внутренних точек.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61FAF505-E60B-1F07-4379-596B652F7F7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147459" name="Text Box 3">
            <a:extLst>
              <a:ext uri="{FF2B5EF4-FFF2-40B4-BE49-F238E27FC236}">
                <a16:creationId xmlns:a16="http://schemas.microsoft.com/office/drawing/2014/main" id="{11E0BED2-3EAF-FD69-B99A-E9981C774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620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</a:t>
            </a:r>
            <a:r>
              <a:rPr lang="ru-RU" altLang="ru-RU" sz="3200"/>
              <a:t>акой граф называется уникурсальным</a:t>
            </a:r>
            <a:r>
              <a:rPr lang="ru-RU" altLang="ru-RU" sz="3200">
                <a:cs typeface="Times New Roman" panose="02020603050405020304" pitchFamily="18" charset="0"/>
              </a:rPr>
              <a:t>?</a:t>
            </a:r>
            <a:r>
              <a:rPr lang="ru-RU" altLang="ru-RU" sz="3200"/>
              <a:t> </a:t>
            </a:r>
          </a:p>
        </p:txBody>
      </p:sp>
      <p:sp>
        <p:nvSpPr>
          <p:cNvPr id="174084" name="Text Box 4">
            <a:extLst>
              <a:ext uri="{FF2B5EF4-FFF2-40B4-BE49-F238E27FC236}">
                <a16:creationId xmlns:a16="http://schemas.microsoft.com/office/drawing/2014/main" id="{31C3C633-0C95-C3E1-68AA-AE9D46A8B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7640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Граф называется уникурсальным, если его можно ли нарисовать «одним росчерком», т.е. не отрывая карандаша от бумаги и проходя по каждому ребру ровно один раз.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4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1721</TotalTime>
  <Words>1515</Words>
  <Application>Microsoft Office PowerPoint</Application>
  <PresentationFormat>Экран (4:3)</PresentationFormat>
  <Paragraphs>136</Paragraphs>
  <Slides>27</Slides>
  <Notes>27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Times New Roman</vt:lpstr>
      <vt:lpstr>Оформление по умолчанию</vt:lpstr>
      <vt:lpstr>Equation</vt:lpstr>
      <vt:lpstr>3а. Графы</vt:lpstr>
      <vt:lpstr>Задача Эйлера</vt:lpstr>
      <vt:lpstr>Уникурсальные графы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16*</vt:lpstr>
      <vt:lpstr>Упражнение 17*</vt:lpstr>
      <vt:lpstr>Упражнение 18*</vt:lpstr>
      <vt:lpstr>Упражнение 19*</vt:lpstr>
      <vt:lpstr>Упражнение 20*</vt:lpstr>
      <vt:lpstr>Упражнение 21*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86</cp:revision>
  <dcterms:created xsi:type="dcterms:W3CDTF">2008-04-30T05:51:18Z</dcterms:created>
  <dcterms:modified xsi:type="dcterms:W3CDTF">2022-07-10T08:31:27Z</dcterms:modified>
</cp:coreProperties>
</file>