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77" r:id="rId3"/>
    <p:sldId id="374" r:id="rId4"/>
    <p:sldId id="378" r:id="rId5"/>
    <p:sldId id="352" r:id="rId6"/>
    <p:sldId id="350" r:id="rId7"/>
    <p:sldId id="353" r:id="rId8"/>
    <p:sldId id="356" r:id="rId9"/>
    <p:sldId id="379" r:id="rId10"/>
    <p:sldId id="380" r:id="rId11"/>
    <p:sldId id="381" r:id="rId12"/>
    <p:sldId id="382" r:id="rId13"/>
    <p:sldId id="38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B55203-EEB3-BBAB-F6EE-6F114ECE49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FF411D0-79DE-FA62-AAC8-CC004A65F86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8D828FDA-6533-CC7D-A885-3BE257F6E4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3594B3D-7A4B-4154-E7A9-DC9580E380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F653385-989F-CC76-8A91-64E8A762E0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DC9E7C6-2A60-2869-6B54-909252D2C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D455CD-29C9-4F3F-9491-C2312D147F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49177C4-504B-CDBC-3F9C-99840ECA97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35B612C-96A1-4A0B-8037-46AF1B847220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6686FF2-9ED9-BB93-FE4B-7FF457DEC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6EB5FA8-A9DF-6E32-6347-239BE6273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46DD0D2-6014-D544-A35C-FC304F3B6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214253-4C07-4DEB-8D7B-3702CEF9E645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52A1D8-D1B6-2A39-7F02-E390456DB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36FC92A-419C-A714-CDAC-5C4EAA57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7111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46DD0D2-6014-D544-A35C-FC304F3B6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214253-4C07-4DEB-8D7B-3702CEF9E645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52A1D8-D1B6-2A39-7F02-E390456DB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36FC92A-419C-A714-CDAC-5C4EAA57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21876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46DD0D2-6014-D544-A35C-FC304F3B6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214253-4C07-4DEB-8D7B-3702CEF9E645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52A1D8-D1B6-2A39-7F02-E390456DB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36FC92A-419C-A714-CDAC-5C4EAA57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61970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46DD0D2-6014-D544-A35C-FC304F3B6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214253-4C07-4DEB-8D7B-3702CEF9E645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52A1D8-D1B6-2A39-7F02-E390456DB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36FC92A-419C-A714-CDAC-5C4EAA57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56549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5CF298E3-16E7-414A-5F01-46652A9D4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2ECB40-EE78-4135-BB9C-5F5C35051097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id="{DD0FDF5E-A647-BBCC-BF6D-ACCE40F6B8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1027">
            <a:extLst>
              <a:ext uri="{FF2B5EF4-FFF2-40B4-BE49-F238E27FC236}">
                <a16:creationId xmlns:a16="http://schemas.microsoft.com/office/drawing/2014/main" id="{09811B92-4E1A-040D-A13F-6E6CCD4E8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DDA6134-D446-68D7-4DB3-11FF02A4A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C15935-63F5-464B-B2B4-32BF6B30843F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3CADCD6-0767-CCE5-2D2F-F8ADA0720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A2EEFB5-253C-3E3A-7B54-5D5DE3237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DDA6134-D446-68D7-4DB3-11FF02A4A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C15935-63F5-464B-B2B4-32BF6B30843F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3CADCD6-0767-CCE5-2D2F-F8ADA0720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A2EEFB5-253C-3E3A-7B54-5D5DE3237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6936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BC27756-C864-2F31-6BFC-0E53DBA54B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57A5E5-15B0-45E3-B948-F49489FEFA82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3D9E684-58F7-E76B-5992-F195A4EBE6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5ED9BE6-490D-CF10-A69A-95C79F0B3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7951CAE3-4A73-7942-2D03-AE8EE2D6C1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2CB877-D477-4D5F-9E82-7D7C6D7DF20B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E38E48C-2197-5C93-8F7F-4AF442F6D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C7099D0-2AB5-6C2E-228A-4C042E776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5D55D0A-A010-171A-B6E9-4DF0CFE20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79733D-0E49-4BE6-9C7E-784A57C8A289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F54E7CB-4F89-3941-B8E6-3BB4331D2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52D632B1-B643-CB9D-FBD5-EB6E17644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FDCC7FA-A3D9-A0FB-4D79-E66EF985D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FE265B3-248D-4FEF-A140-C647287547C2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96E94113-4143-D131-A9C9-428BE9286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126DA10-7F95-3839-2D4B-12E399016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10231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46DD0D2-6014-D544-A35C-FC304F3B6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214253-4C07-4DEB-8D7B-3702CEF9E645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52A1D8-D1B6-2A39-7F02-E390456DB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36FC92A-419C-A714-CDAC-5C4EAA573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075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9A8999-A571-72DF-8962-17D3DF045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82EBE-B00A-CA78-F6E0-FCEB69B72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7E4CB3-5C7D-AB08-DC0F-AB7132C3C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B0466-0CE6-47F3-A077-04AF553FC5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248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E26907-624C-B86E-BB32-F7C511511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E37FE7-2A4D-A561-44F0-2D1AFC4BD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34831B-F757-2639-EA81-B2D3F864F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B1918-BBCE-4557-9D3C-6442A2EDAE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128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D3625B-C36A-BFD5-60F3-253A1D7BFE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696784-BA80-0AC2-A375-3BDAB0183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73058-1FEB-41A0-D70D-01264C97B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1B5C4-30D6-4B10-8718-6CC5C0A606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07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288FF-0C17-6D1D-2262-DCE6CE63EE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435E38-B760-D45C-A2E8-CAC8507EB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105E1-7318-E4F8-0633-2B829026A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34D4C-A878-486C-830C-4D9B728EC8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80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924952-8E07-6453-95AE-1CCB9350DF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7868B6-B4F7-8A6A-FCAA-2AD0C5E9C8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EE335-857B-764D-C37E-69364E585D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29B12-6BB5-44BD-9D34-B481BA77AB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588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E3F376-F937-014B-96EA-3D7477FCB4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8D59C7-C94F-80E4-0664-B38A79C5E3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59B4F1-27CF-B280-057C-D1448EB013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6516F-37CC-45A1-B01B-FDE5A67C2F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137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6521345-3417-9ED4-5CA9-F30C9307E4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AF67AB-1EB4-55A8-3B77-0ACF7C054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12D6B0-8AE9-4E6F-0FCF-C7407F394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CB151-E01F-4D19-8DF5-0A98353333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87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41FC73-2D7F-48A9-6574-267468FFA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3F4A9E-3CF2-F341-722A-72932BF78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DAF0E6-4750-32BD-5459-5E93C9235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0AD8F-C439-4426-B9E2-5F2DB23496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804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0C353A-019B-E937-CE8F-E99D1E273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AB1D74-E3B4-69BB-CAB0-316B2E0E1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976C6B-F313-A39B-DD27-838BDB726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94374-8F6E-4831-84CE-E6B59FDC18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419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ED884F-A2A8-DB93-A68C-8810E27C6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113DA6-5E4A-0564-8665-7783E19E1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788EFC-C3DE-A5C1-76CE-888C863CE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E7774-22CB-4DDB-9CC2-79BF136650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089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7F16A8-1DA9-7887-AA60-475D2281E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E249F3-86AB-3E8E-A9CE-C6956CFC1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6B9530-DAD4-10AF-0D8A-11D51AE97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598C6-C7E3-41E4-8ECD-0E9BAFE2D4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47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927913-1759-C3B1-EB03-8F2EC6D7F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F1ABF9-52D9-301D-3C05-B5A812A00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05C6B5-5A56-C12E-91DB-D03CF828CD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D28425-A48D-B961-72D0-50BEE0083B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717989-B498-ECDF-ED6A-4E796E6067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57E7B9-DC23-4A2C-9652-6CE161073A0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C5B9073-D9CA-97B6-1CC9-53D314F90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3600" dirty="0">
                <a:solidFill>
                  <a:srgbClr val="FF3300"/>
                </a:solidFill>
              </a:rPr>
              <a:t>4. </a:t>
            </a:r>
            <a:r>
              <a:rPr lang="ru-RU" altLang="ru-RU" sz="3600" dirty="0">
                <a:solidFill>
                  <a:srgbClr val="FF3300"/>
                </a:solidFill>
              </a:rPr>
              <a:t>Раскрашивание карт</a:t>
            </a:r>
          </a:p>
        </p:txBody>
      </p:sp>
      <p:sp>
        <p:nvSpPr>
          <p:cNvPr id="2051" name="Text Box 36">
            <a:extLst>
              <a:ext uri="{FF2B5EF4-FFF2-40B4-BE49-F238E27FC236}">
                <a16:creationId xmlns:a16="http://schemas.microsoft.com/office/drawing/2014/main" id="{B6322B95-C8DB-62F4-D686-A439EB895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altLang="ru-RU" sz="2800" dirty="0">
                <a:solidFill>
                  <a:schemeClr val="accent1"/>
                </a:solidFill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1850 году шотландский физик Фредерик </a:t>
            </a:r>
            <a:r>
              <a:rPr lang="ru-RU" altLang="ru-RU" sz="2800" dirty="0" err="1">
                <a:cs typeface="Times New Roman" panose="02020603050405020304" pitchFamily="18" charset="0"/>
              </a:rPr>
              <a:t>Гутри</a:t>
            </a:r>
            <a:r>
              <a:rPr lang="ru-RU" altLang="ru-RU" sz="2800" dirty="0">
                <a:cs typeface="Times New Roman" panose="02020603050405020304" pitchFamily="18" charset="0"/>
              </a:rPr>
              <a:t> обратил внимание на то, что задачи раскрашивания карт очень популярны среди студентов-математиков в Лондоне. 	Сформулировал проблему четырех красок его брат Фрэнсис </a:t>
            </a:r>
            <a:r>
              <a:rPr lang="ru-RU" altLang="ru-RU" sz="2800" dirty="0" err="1">
                <a:cs typeface="Times New Roman" panose="02020603050405020304" pitchFamily="18" charset="0"/>
              </a:rPr>
              <a:t>Гутри</a:t>
            </a:r>
            <a:r>
              <a:rPr lang="ru-RU" altLang="ru-RU" sz="2800" dirty="0">
                <a:cs typeface="Times New Roman" panose="02020603050405020304" pitchFamily="18" charset="0"/>
              </a:rPr>
              <a:t>, который, раскрасив карту графств Англии четырьмя </a:t>
            </a:r>
            <a:r>
              <a:rPr lang="ru-RU" altLang="ru-RU" sz="2800" dirty="0"/>
              <a:t>красками</a:t>
            </a:r>
            <a:r>
              <a:rPr lang="ru-RU" altLang="ru-RU" sz="2800" dirty="0">
                <a:cs typeface="Times New Roman" panose="02020603050405020304" pitchFamily="18" charset="0"/>
              </a:rPr>
              <a:t>, выдвинул гипотезу о том, что любую карту можно раскрасить не более чем четырьмя красками так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чтобы пограничные страны (имеющие общую границу) были окрашены в разные цвета (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непограничные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страны можно окрашивать одним цветом). </a:t>
            </a:r>
          </a:p>
          <a:p>
            <a:pPr marR="20955" indent="450215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Он привлек к проблеме внимание своего преподавателя математики А.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Де Моргана, а тот сообщил о ней своему другу В. Гамильтону и тем самым способствовал ее широкому распространению.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D1DEC-B82C-50B2-D0F1-E2DE215E1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78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13F9DFE-2851-C997-46FC-94544DE5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2980"/>
            <a:ext cx="899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Окраска граней многогранника называется правильной, если соседние грани имеют разные цвета. Какое минимальное число красок потребуется для правильной окраски  граней: а) тетраэдра; б) куба; в) октаэдра; г) икосаэдра; д) додекаэдра?</a:t>
            </a:r>
            <a:endParaRPr lang="ru-RU" altLang="ru-RU" dirty="0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3E455F82-674D-4857-FBD1-970519DB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00" y="5965928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4; б) 3; в) 2; г) 3; д) 4.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6D61EB7-52C4-8236-1C4F-C587571BF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496" y="2423495"/>
            <a:ext cx="4887007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1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D1DEC-B82C-50B2-D0F1-E2DE215E1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78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13F9DFE-2851-C997-46FC-94544DE5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2980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Какое минимальное число красок потребуется для правильной окраски  граней усечённого: а) тетраэдра; б) куба; в) октаэдра; г) икосаэдра; д) додекаэдра?</a:t>
            </a:r>
            <a:endParaRPr lang="ru-RU" altLang="ru-RU" sz="2800" dirty="0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3E455F82-674D-4857-FBD1-970519DB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00" y="5965928"/>
            <a:ext cx="678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4; б) 4; в) 3; г) 4; д) 4. 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D174CD-7BF4-F868-2AA4-6D45F5393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206" y="1957406"/>
            <a:ext cx="5639587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5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D1DEC-B82C-50B2-D0F1-E2DE215E1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78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13F9DFE-2851-C997-46FC-94544DE5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713"/>
            <a:ext cx="8991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Какое минимальное число красок потребуется для правильной окраски  граней: а)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кубооктаэдра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икосододекаэдра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усечённого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кубооктаэдра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г) усечённого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икосододекаэдра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sz="2800" dirty="0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3E455F82-674D-4857-FBD1-970519DB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00" y="5965928"/>
            <a:ext cx="678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2; б) 2; в) 3; г) 3.  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B605F1-E697-FD32-1F69-3066E242D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023" y="2311502"/>
            <a:ext cx="3781953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2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D1DEC-B82C-50B2-D0F1-E2DE215E1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78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13F9DFE-2851-C997-46FC-94544DE5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713"/>
            <a:ext cx="8991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Какое минимальное число красок потребуется для правильной окраски  граней: а) усечённого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кубооктаэдра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усечённого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икосододекаэдра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ru-RU" sz="2800" dirty="0"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ромбокубооктаэдра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г)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ромбоикосододекаэдра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sz="2800" dirty="0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3E455F82-674D-4857-FBD1-970519DB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00" y="5965928"/>
            <a:ext cx="678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2; б) 2; </a:t>
            </a:r>
            <a:r>
              <a:rPr lang="ru-RU" sz="2800" dirty="0"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3; г) 3. 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76210C-CFDF-F508-3B8C-742CC55A4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394" y="2283820"/>
            <a:ext cx="3651212" cy="362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94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>
            <a:extLst>
              <a:ext uri="{FF2B5EF4-FFF2-40B4-BE49-F238E27FC236}">
                <a16:creationId xmlns:a16="http://schemas.microsoft.com/office/drawing/2014/main" id="{581A62EC-A1B1-C71D-6F8F-1E865B73B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648"/>
            <a:ext cx="89916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Раскраску карты, при которой соседние страны окрашены в разные цвета, называют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правильной.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На рисунке изображены карты, странами которых служат области, ограниченные дугами окружностей и отрезками. Для правильной раскраски карты на рисунке а) требуется три цвета. Для правильной раскраски карты на рисунке б) трёх цветов недостаточно и требуется четыре цвета.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41F614-C916-B76B-3F0D-52B90686C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454" y="4077072"/>
            <a:ext cx="4772691" cy="22005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625AEB-C70D-D916-465B-CD2989DAF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33F07853-3B3D-4617-4FBC-7523F4277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Какое наименьшее число цветов потребуется для правильной раскраски карты, образованной тремя окружностями? </a:t>
            </a:r>
            <a:endParaRPr lang="ru-RU" altLang="ru-RU" sz="2800" dirty="0"/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8F6B05A7-2483-6ADC-AC9C-0844AA160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4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84D2DC-E896-D5E6-8F05-22414353D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942" y="2389282"/>
            <a:ext cx="3028116" cy="26427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625AEB-C70D-D916-465B-CD2989DAF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33F07853-3B3D-4617-4FBC-7523F4277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	</a:t>
            </a:r>
            <a:r>
              <a:rPr lang="ru-RU" altLang="ru-RU" sz="3200"/>
              <a:t>Сколько красок требуется для правильной раскраски карты, изображенной на рисунке?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EFEA7A6B-00AF-4074-9EA0-71D7B2B8A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2438400"/>
            <a:ext cx="3290887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0821" name="Group 5">
            <a:extLst>
              <a:ext uri="{FF2B5EF4-FFF2-40B4-BE49-F238E27FC236}">
                <a16:creationId xmlns:a16="http://schemas.microsoft.com/office/drawing/2014/main" id="{445919DD-C2BC-24DC-2121-EC1C1C69A33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438400"/>
            <a:ext cx="5607050" cy="3475038"/>
            <a:chOff x="384" y="1536"/>
            <a:chExt cx="3532" cy="2189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8F6B05A7-2483-6ADC-AC9C-0844AA160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2.</a:t>
              </a:r>
            </a:p>
          </p:txBody>
        </p:sp>
        <p:pic>
          <p:nvPicPr>
            <p:cNvPr id="11271" name="Picture 7">
              <a:extLst>
                <a:ext uri="{FF2B5EF4-FFF2-40B4-BE49-F238E27FC236}">
                  <a16:creationId xmlns:a16="http://schemas.microsoft.com/office/drawing/2014/main" id="{FC150D94-6893-6052-D352-78ECDE459C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1536"/>
              <a:ext cx="2073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52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500AF76-F59D-4AB4-414D-BC936FA62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CD31616D-0C53-5ED4-BB96-75DA9E584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	</a:t>
            </a:r>
            <a:r>
              <a:rPr lang="ru-RU" altLang="ru-RU" sz="3200"/>
              <a:t>Сколько красок потребуется для правильной раскраски карты, образованной двумя концентрическими окружностями, имеющими </a:t>
            </a:r>
            <a:r>
              <a:rPr lang="en-US" altLang="ru-RU" sz="3200" i="1"/>
              <a:t>n</a:t>
            </a:r>
            <a:r>
              <a:rPr lang="ru-RU" altLang="ru-RU" sz="3200"/>
              <a:t> перегородок?</a:t>
            </a:r>
          </a:p>
        </p:txBody>
      </p:sp>
      <p:sp>
        <p:nvSpPr>
          <p:cNvPr id="243716" name="Text Box 4">
            <a:extLst>
              <a:ext uri="{FF2B5EF4-FFF2-40B4-BE49-F238E27FC236}">
                <a16:creationId xmlns:a16="http://schemas.microsoft.com/office/drawing/2014/main" id="{B2481018-2EC1-A3EF-4E91-153810DCA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3, если </a:t>
            </a:r>
            <a:r>
              <a:rPr lang="en-US" altLang="ru-RU" sz="3200" i="1"/>
              <a:t>n</a:t>
            </a:r>
            <a:r>
              <a:rPr lang="ru-RU" altLang="ru-RU" sz="3200"/>
              <a:t> четно и 4, если </a:t>
            </a:r>
            <a:r>
              <a:rPr lang="en-US" altLang="ru-RU" sz="3200" i="1"/>
              <a:t>n</a:t>
            </a:r>
            <a:r>
              <a:rPr lang="ru-RU" altLang="ru-RU" sz="3200"/>
              <a:t> нечетно.</a:t>
            </a:r>
          </a:p>
        </p:txBody>
      </p:sp>
      <p:pic>
        <p:nvPicPr>
          <p:cNvPr id="13317" name="Picture 6">
            <a:extLst>
              <a:ext uri="{FF2B5EF4-FFF2-40B4-BE49-F238E27FC236}">
                <a16:creationId xmlns:a16="http://schemas.microsoft.com/office/drawing/2014/main" id="{ADF89B41-5B9C-CB60-6FF2-4CB2A72AB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19400"/>
            <a:ext cx="2660650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2F8855F-2CA2-4323-8249-1A3FABAE4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1BAE1F78-01BD-A409-8DDF-046EC0B27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	</a:t>
            </a:r>
            <a:r>
              <a:rPr lang="ru-RU" altLang="ru-RU" sz="3200"/>
              <a:t>Сколько красок требуется для правильной раскраски карты, образованной прямыми, изображенными на рисунке?</a:t>
            </a:r>
          </a:p>
        </p:txBody>
      </p:sp>
      <p:pic>
        <p:nvPicPr>
          <p:cNvPr id="14340" name="Picture 6">
            <a:extLst>
              <a:ext uri="{FF2B5EF4-FFF2-40B4-BE49-F238E27FC236}">
                <a16:creationId xmlns:a16="http://schemas.microsoft.com/office/drawing/2014/main" id="{6A5DCE11-BB64-937F-3349-A3CF22492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0"/>
            <a:ext cx="3152775" cy="247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9625" name="Group 9">
            <a:extLst>
              <a:ext uri="{FF2B5EF4-FFF2-40B4-BE49-F238E27FC236}">
                <a16:creationId xmlns:a16="http://schemas.microsoft.com/office/drawing/2014/main" id="{E0D08742-C079-52D9-C2F0-B5340E6D07B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5514975" cy="3475038"/>
            <a:chOff x="384" y="1536"/>
            <a:chExt cx="3474" cy="2189"/>
          </a:xfrm>
        </p:grpSpPr>
        <p:sp>
          <p:nvSpPr>
            <p:cNvPr id="14342" name="Text Box 4">
              <a:extLst>
                <a:ext uri="{FF2B5EF4-FFF2-40B4-BE49-F238E27FC236}">
                  <a16:creationId xmlns:a16="http://schemas.microsoft.com/office/drawing/2014/main" id="{1002470E-E077-2E84-F010-5B90C591E3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2.</a:t>
              </a:r>
            </a:p>
          </p:txBody>
        </p:sp>
        <p:pic>
          <p:nvPicPr>
            <p:cNvPr id="14343" name="Picture 8">
              <a:extLst>
                <a:ext uri="{FF2B5EF4-FFF2-40B4-BE49-F238E27FC236}">
                  <a16:creationId xmlns:a16="http://schemas.microsoft.com/office/drawing/2014/main" id="{86D671E9-1688-0FB6-FF4A-17AA31FB1A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36"/>
              <a:ext cx="1986" cy="15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8F87C24-3A0F-E3D3-6DF7-F795E6455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3BC88E71-3AEC-5A09-5FD8-D684C4D3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	</a:t>
            </a:r>
            <a:r>
              <a:rPr lang="ru-RU" altLang="ru-RU" sz="3200"/>
              <a:t>Сколько красок требуется для правильной раскраски карты, образованной окружностями, изображенными на рисунке?</a:t>
            </a:r>
          </a:p>
        </p:txBody>
      </p:sp>
      <p:sp>
        <p:nvSpPr>
          <p:cNvPr id="245766" name="Text Box 6">
            <a:extLst>
              <a:ext uri="{FF2B5EF4-FFF2-40B4-BE49-F238E27FC236}">
                <a16:creationId xmlns:a16="http://schemas.microsoft.com/office/drawing/2014/main" id="{F700F1B4-88AD-83CA-2E20-1B1BE31CF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2.</a:t>
            </a:r>
          </a:p>
        </p:txBody>
      </p:sp>
      <p:pic>
        <p:nvPicPr>
          <p:cNvPr id="15365" name="Picture 8">
            <a:extLst>
              <a:ext uri="{FF2B5EF4-FFF2-40B4-BE49-F238E27FC236}">
                <a16:creationId xmlns:a16="http://schemas.microsoft.com/office/drawing/2014/main" id="{129390AA-AE37-9908-790E-9E32CECCD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783013" cy="347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8EF279-4B4A-1279-B562-2E035A590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E50AB9C4-78FC-BCEF-E089-8373DC77C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Сколько</a:t>
            </a:r>
            <a:r>
              <a:rPr lang="ru-RU" altLang="ru-RU" sz="3200">
                <a:cs typeface="Times New Roman" panose="02020603050405020304" pitchFamily="18" charset="0"/>
              </a:rPr>
              <a:t> красок потребуется для </a:t>
            </a:r>
            <a:r>
              <a:rPr lang="ru-RU" altLang="ru-RU" sz="3200"/>
              <a:t>правильной </a:t>
            </a:r>
            <a:r>
              <a:rPr lang="ru-RU" altLang="ru-RU" sz="3200">
                <a:cs typeface="Times New Roman" panose="02020603050405020304" pitchFamily="18" charset="0"/>
              </a:rPr>
              <a:t>раскраски </a:t>
            </a:r>
            <a:r>
              <a:rPr lang="ru-RU" altLang="ru-RU" sz="3200"/>
              <a:t>карт, изображенных на рисунке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448CD84B-818D-C5CF-C61F-2799B6CB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2528888"/>
            <a:ext cx="77279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1909" name="Group 5">
            <a:extLst>
              <a:ext uri="{FF2B5EF4-FFF2-40B4-BE49-F238E27FC236}">
                <a16:creationId xmlns:a16="http://schemas.microsoft.com/office/drawing/2014/main" id="{82521C23-9A9E-068F-2EAB-FB74CDFFCA5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7804150" cy="2789238"/>
            <a:chOff x="384" y="1584"/>
            <a:chExt cx="4916" cy="1757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CFF1A676-990A-1605-189E-69AA454BB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4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а) 3; б) 2; в) 4; г) 3.</a:t>
              </a:r>
            </a:p>
          </p:txBody>
        </p:sp>
        <p:pic>
          <p:nvPicPr>
            <p:cNvPr id="19463" name="Picture 7">
              <a:extLst>
                <a:ext uri="{FF2B5EF4-FFF2-40B4-BE49-F238E27FC236}">
                  <a16:creationId xmlns:a16="http://schemas.microsoft.com/office/drawing/2014/main" id="{20A3F007-022E-FCCA-684B-4706B7BC12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584"/>
              <a:ext cx="4868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8078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7D1DEC-B82C-50B2-D0F1-E2DE215E1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13F9DFE-2851-C997-46FC-94544DE5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</a:t>
            </a:r>
            <a:r>
              <a:rPr lang="ru-RU" altLang="ru-RU" sz="3200" dirty="0">
                <a:cs typeface="Times New Roman" panose="02020603050405020304" pitchFamily="18" charset="0"/>
              </a:rPr>
              <a:t> красок потребуется для </a:t>
            </a:r>
            <a:r>
              <a:rPr lang="ru-RU" altLang="ru-RU" sz="3200" dirty="0"/>
              <a:t>правильной </a:t>
            </a:r>
            <a:r>
              <a:rPr lang="ru-RU" altLang="ru-RU" sz="3200" dirty="0">
                <a:cs typeface="Times New Roman" panose="02020603050405020304" pitchFamily="18" charset="0"/>
              </a:rPr>
              <a:t>раскраски </a:t>
            </a:r>
            <a:r>
              <a:rPr lang="ru-RU" altLang="ru-RU" sz="3200" dirty="0"/>
              <a:t>карт, изображенных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/>
              <a:t> </a:t>
            </a:r>
          </a:p>
        </p:txBody>
      </p:sp>
      <p:pic>
        <p:nvPicPr>
          <p:cNvPr id="18436" name="Picture 8">
            <a:extLst>
              <a:ext uri="{FF2B5EF4-FFF2-40B4-BE49-F238E27FC236}">
                <a16:creationId xmlns:a16="http://schemas.microsoft.com/office/drawing/2014/main" id="{88786F56-4D1B-CA1D-2D1E-B4D747C50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63277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3962" name="Group 10">
            <a:extLst>
              <a:ext uri="{FF2B5EF4-FFF2-40B4-BE49-F238E27FC236}">
                <a16:creationId xmlns:a16="http://schemas.microsoft.com/office/drawing/2014/main" id="{1C4E4658-342F-82AF-9DF9-CD3D0934CE8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90800"/>
            <a:ext cx="6861175" cy="3170238"/>
            <a:chOff x="384" y="1632"/>
            <a:chExt cx="4322" cy="1997"/>
          </a:xfrm>
        </p:grpSpPr>
        <p:sp>
          <p:nvSpPr>
            <p:cNvPr id="18438" name="Text Box 6">
              <a:extLst>
                <a:ext uri="{FF2B5EF4-FFF2-40B4-BE49-F238E27FC236}">
                  <a16:creationId xmlns:a16="http://schemas.microsoft.com/office/drawing/2014/main" id="{3E455F82-674D-4857-FBD1-970519DB1D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264"/>
              <a:ext cx="4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а) 4; б) 4; в) 2.</a:t>
              </a:r>
            </a:p>
          </p:txBody>
        </p:sp>
        <p:pic>
          <p:nvPicPr>
            <p:cNvPr id="18439" name="Picture 9">
              <a:extLst>
                <a:ext uri="{FF2B5EF4-FFF2-40B4-BE49-F238E27FC236}">
                  <a16:creationId xmlns:a16="http://schemas.microsoft.com/office/drawing/2014/main" id="{6F46A30E-78B0-B0ED-3001-F5A5088496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632"/>
              <a:ext cx="3986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765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696</Words>
  <Application>Microsoft Office PowerPoint</Application>
  <PresentationFormat>Экран (4:3)</PresentationFormat>
  <Paragraphs>64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Times New Roman</vt:lpstr>
      <vt:lpstr>Оформление по умолчанию</vt:lpstr>
      <vt:lpstr>4. Раскрашивание карт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84</cp:revision>
  <dcterms:created xsi:type="dcterms:W3CDTF">2008-04-30T05:51:18Z</dcterms:created>
  <dcterms:modified xsi:type="dcterms:W3CDTF">2022-07-10T16:47:55Z</dcterms:modified>
</cp:coreProperties>
</file>