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55" r:id="rId2"/>
    <p:sldId id="493" r:id="rId3"/>
    <p:sldId id="460" r:id="rId4"/>
    <p:sldId id="461" r:id="rId5"/>
    <p:sldId id="462" r:id="rId6"/>
    <p:sldId id="463" r:id="rId7"/>
    <p:sldId id="464" r:id="rId8"/>
    <p:sldId id="475" r:id="rId9"/>
    <p:sldId id="476" r:id="rId10"/>
    <p:sldId id="465" r:id="rId11"/>
    <p:sldId id="466" r:id="rId12"/>
    <p:sldId id="467" r:id="rId13"/>
    <p:sldId id="468" r:id="rId14"/>
    <p:sldId id="473" r:id="rId15"/>
    <p:sldId id="481" r:id="rId16"/>
    <p:sldId id="482" r:id="rId17"/>
    <p:sldId id="483" r:id="rId18"/>
    <p:sldId id="484" r:id="rId19"/>
    <p:sldId id="485" r:id="rId20"/>
    <p:sldId id="486" r:id="rId21"/>
    <p:sldId id="492" r:id="rId22"/>
    <p:sldId id="487" r:id="rId23"/>
    <p:sldId id="488" r:id="rId24"/>
    <p:sldId id="489" r:id="rId25"/>
    <p:sldId id="490" r:id="rId26"/>
    <p:sldId id="491" r:id="rId27"/>
    <p:sldId id="470" r:id="rId28"/>
    <p:sldId id="478" r:id="rId29"/>
    <p:sldId id="477" r:id="rId30"/>
    <p:sldId id="480" r:id="rId31"/>
    <p:sldId id="479" r:id="rId32"/>
    <p:sldId id="471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E3D493B-F0EC-BB8F-1A5F-FCB781D813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DC06DC9-ED64-9007-635E-34E6911468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5678513-5797-55E3-2EDF-FC536950BCC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B3A775D-0838-02DC-5AA3-7B766B2BB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6D51683-48F8-3B00-6EDA-520615292E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EEBF11F-6DC2-8508-605B-03E9F28EA4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824FB1-ED5A-4FC4-B899-A5DBF725943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AA3DD6-477E-8F08-5D4D-ED3A2257E7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BDEED-8E0A-466F-98F0-80CA3E866D8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AD319331-8D63-F9D9-B60B-9A94AA24B7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DE0D0BFA-B754-D94A-1AE3-C7A1AF48D41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0D565F-A03C-77E0-825D-D3979B0DD6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AEA0D-F699-4050-942A-A8A9439182D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1964FC5C-A94D-BB9C-D715-DF32352531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31825C7E-3D14-AA7E-70B4-ACE6B85C1A6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259A53-5EB7-0996-3703-46C5CA8514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0B57F-0F3E-4FA6-BD59-954AE039F95B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5D069C6D-7002-E550-ACF8-1C8CF0B239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138448A0-BBE2-4A32-F4BD-4E634EFC2EE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3D2F92-6176-4D69-F790-2525B6FB9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12615-823A-43AF-A737-5E8C747BB64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5F77E59D-8B24-B71A-23E5-E770FFADFE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3E624085-47DC-40A4-378D-F123ACF5B78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703A18-1809-79D7-583B-8576C24B81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98D595-D1AB-41E7-8160-EF6E3A815B8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1E1F45BA-9FD4-4EEB-9B21-6D1593F5DC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04AB1358-B9E9-7680-9E41-CB500CC98AF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EF2861-33C4-26EB-89DD-4C998E2013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0BA66E-6615-41C4-B8A0-A988EA8E7949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13496EC6-3F17-D9C3-BDE6-F594BD6D954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222DAC42-6B48-B1B8-9AB5-AAF8A759E6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C82B1D-78F9-EBC6-5721-436E90168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DEDF28-438D-4224-9D38-3385BCB797C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56034" name="Rectangle 2">
            <a:extLst>
              <a:ext uri="{FF2B5EF4-FFF2-40B4-BE49-F238E27FC236}">
                <a16:creationId xmlns:a16="http://schemas.microsoft.com/office/drawing/2014/main" id="{98375BAB-02E9-AA01-07B4-32F3244E41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ABF81AA2-3959-44CB-CE09-ED10887BCF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6C25D5-C4ED-6AD0-2BE6-CF4629363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6627A-5F9C-4D03-9DA2-79A1D382B80F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58082" name="Rectangle 2">
            <a:extLst>
              <a:ext uri="{FF2B5EF4-FFF2-40B4-BE49-F238E27FC236}">
                <a16:creationId xmlns:a16="http://schemas.microsoft.com/office/drawing/2014/main" id="{BB462710-8FCE-1807-C14A-33A2A2D58D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AB79C8D7-6791-669E-C885-27CC8E89E4A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FDFD56-E91E-BE1B-117D-EB75DE10DC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81136-926A-404B-9E4B-2AA6E9836DC4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60130" name="Rectangle 2">
            <a:extLst>
              <a:ext uri="{FF2B5EF4-FFF2-40B4-BE49-F238E27FC236}">
                <a16:creationId xmlns:a16="http://schemas.microsoft.com/office/drawing/2014/main" id="{9227B878-8387-68F0-A37E-61E13F1BD1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0131" name="Rectangle 3">
            <a:extLst>
              <a:ext uri="{FF2B5EF4-FFF2-40B4-BE49-F238E27FC236}">
                <a16:creationId xmlns:a16="http://schemas.microsoft.com/office/drawing/2014/main" id="{FEB74468-B47E-E1FA-9B07-CB10409854B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589118-D706-ABE3-3217-22DC3887AF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DC3F1-2583-4CB3-9C60-8468339D0CA6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62178" name="Rectangle 2">
            <a:extLst>
              <a:ext uri="{FF2B5EF4-FFF2-40B4-BE49-F238E27FC236}">
                <a16:creationId xmlns:a16="http://schemas.microsoft.com/office/drawing/2014/main" id="{27BB0DBE-53C0-C03B-C394-8D418793B7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2179" name="Rectangle 3">
            <a:extLst>
              <a:ext uri="{FF2B5EF4-FFF2-40B4-BE49-F238E27FC236}">
                <a16:creationId xmlns:a16="http://schemas.microsoft.com/office/drawing/2014/main" id="{2B6FED3F-D61C-18B4-1320-37BD7ABB7D3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0F0614-9901-77EC-833E-C7783F9CCF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E1795B-6A62-4E64-96E2-8F7B9CB939CC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64226" name="Rectangle 2">
            <a:extLst>
              <a:ext uri="{FF2B5EF4-FFF2-40B4-BE49-F238E27FC236}">
                <a16:creationId xmlns:a16="http://schemas.microsoft.com/office/drawing/2014/main" id="{F69B1543-52EA-31E1-97E4-0F6602C4AFC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4227" name="Rectangle 3">
            <a:extLst>
              <a:ext uri="{FF2B5EF4-FFF2-40B4-BE49-F238E27FC236}">
                <a16:creationId xmlns:a16="http://schemas.microsoft.com/office/drawing/2014/main" id="{E91D2EDF-7E32-ABC0-6529-83197E53DB3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AA3DD6-477E-8F08-5D4D-ED3A2257E7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BDEED-8E0A-466F-98F0-80CA3E866D8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AD319331-8D63-F9D9-B60B-9A94AA24B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DE0D0BFA-B754-D94A-1AE3-C7A1AF48D4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420050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F8C503-0E31-2428-DF21-E33858095D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0A636-45D6-4AAF-B258-2DA3B538FBC3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66274" name="Rectangle 2">
            <a:extLst>
              <a:ext uri="{FF2B5EF4-FFF2-40B4-BE49-F238E27FC236}">
                <a16:creationId xmlns:a16="http://schemas.microsoft.com/office/drawing/2014/main" id="{A39457D1-569A-180C-C34E-3571F597DE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6275" name="Rectangle 3">
            <a:extLst>
              <a:ext uri="{FF2B5EF4-FFF2-40B4-BE49-F238E27FC236}">
                <a16:creationId xmlns:a16="http://schemas.microsoft.com/office/drawing/2014/main" id="{1A09371A-C844-8E8F-FBE8-5E4348098FC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D03186-DDA8-D389-FF76-0D4AE605BB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63370-4E46-4F10-90DC-3687F237AEE7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80610" name="Rectangle 2">
            <a:extLst>
              <a:ext uri="{FF2B5EF4-FFF2-40B4-BE49-F238E27FC236}">
                <a16:creationId xmlns:a16="http://schemas.microsoft.com/office/drawing/2014/main" id="{D533382A-41F1-6AC2-CBFF-E0B44A3E82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0611" name="Rectangle 3">
            <a:extLst>
              <a:ext uri="{FF2B5EF4-FFF2-40B4-BE49-F238E27FC236}">
                <a16:creationId xmlns:a16="http://schemas.microsoft.com/office/drawing/2014/main" id="{5E3AEAD6-A205-4D3F-4054-33B14A9275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1F029B-9D4B-3319-B740-F94D008185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9B67D-AC16-4500-B3D9-79768D35EB8E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68322" name="Rectangle 2">
            <a:extLst>
              <a:ext uri="{FF2B5EF4-FFF2-40B4-BE49-F238E27FC236}">
                <a16:creationId xmlns:a16="http://schemas.microsoft.com/office/drawing/2014/main" id="{6EE9CB90-999B-D7AA-1421-063E8DD310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8323" name="Rectangle 3">
            <a:extLst>
              <a:ext uri="{FF2B5EF4-FFF2-40B4-BE49-F238E27FC236}">
                <a16:creationId xmlns:a16="http://schemas.microsoft.com/office/drawing/2014/main" id="{E2EE719C-826A-277D-DC72-0F82880105F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D0D4EE-CB82-F180-6F6D-3BB4C0C6CA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4ADBBE-E5DB-4922-ABF0-1A1E747D404E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570370" name="Rectangle 2">
            <a:extLst>
              <a:ext uri="{FF2B5EF4-FFF2-40B4-BE49-F238E27FC236}">
                <a16:creationId xmlns:a16="http://schemas.microsoft.com/office/drawing/2014/main" id="{58BBBB44-BFF3-1399-7676-DDEE353A0A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0371" name="Rectangle 3">
            <a:extLst>
              <a:ext uri="{FF2B5EF4-FFF2-40B4-BE49-F238E27FC236}">
                <a16:creationId xmlns:a16="http://schemas.microsoft.com/office/drawing/2014/main" id="{B506CA90-A84C-A07C-98FD-3C6E3250536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CB97C2-189E-9F1D-3F1D-042FC9A76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5116A-6EBD-4C2A-BCFF-702104543B87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572418" name="Rectangle 2">
            <a:extLst>
              <a:ext uri="{FF2B5EF4-FFF2-40B4-BE49-F238E27FC236}">
                <a16:creationId xmlns:a16="http://schemas.microsoft.com/office/drawing/2014/main" id="{BCE7F150-7DD9-5134-8626-C637FBA0DC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2419" name="Rectangle 3">
            <a:extLst>
              <a:ext uri="{FF2B5EF4-FFF2-40B4-BE49-F238E27FC236}">
                <a16:creationId xmlns:a16="http://schemas.microsoft.com/office/drawing/2014/main" id="{D9934E5B-DFFF-E305-9E5B-26C153A46E0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66A9F9-F7E4-ADE0-7F59-CAB294B200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7A41C9-F773-4D79-8BDC-D25D25311152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574466" name="Rectangle 2">
            <a:extLst>
              <a:ext uri="{FF2B5EF4-FFF2-40B4-BE49-F238E27FC236}">
                <a16:creationId xmlns:a16="http://schemas.microsoft.com/office/drawing/2014/main" id="{1E0800DC-7CCB-041F-C3DC-74C24A0239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79939907-0D1D-651E-D6C6-67F6D7D4DD8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C11FDE-4F67-7787-AA93-5E35EEFEEA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C1C9FE-A875-4968-BB95-8FA15B4DC171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76514" name="Rectangle 2">
            <a:extLst>
              <a:ext uri="{FF2B5EF4-FFF2-40B4-BE49-F238E27FC236}">
                <a16:creationId xmlns:a16="http://schemas.microsoft.com/office/drawing/2014/main" id="{EC360189-E658-F389-54A7-CCD990FDBB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6515" name="Rectangle 3">
            <a:extLst>
              <a:ext uri="{FF2B5EF4-FFF2-40B4-BE49-F238E27FC236}">
                <a16:creationId xmlns:a16="http://schemas.microsoft.com/office/drawing/2014/main" id="{F0F026C0-FDF7-7A31-77E9-0C0BF41C127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9F5F89-1591-0B7C-326A-0255EBFECB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902C1-1335-4EF0-8517-A9A22849BBDF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04834" name="Rectangle 2">
            <a:extLst>
              <a:ext uri="{FF2B5EF4-FFF2-40B4-BE49-F238E27FC236}">
                <a16:creationId xmlns:a16="http://schemas.microsoft.com/office/drawing/2014/main" id="{DDB9DF5F-0634-4AAD-BB12-4B4A540FAD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8C850107-6F56-4EC4-C9DF-AE1ABC69570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58D6BA-D7F2-970B-2FE9-923D9F802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3F427-B0AE-4D07-9740-B9A1D6E41DE7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0637FF9C-6AC1-5F92-AC80-A27B4EF4A6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8D2A95ED-927E-CF1B-DE02-57ABDAB21AC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C7FB40-4493-4D3D-3B5B-BA4D3D6A7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FB1FC-DB2B-4B70-90C7-5C22CC4C2D3A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2CA13F58-6B04-8F89-6903-B3B7E5B925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CFAD18D8-C698-A815-0CEC-8675BDE140F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C5C49F-610C-102E-A417-7A633356C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2F8A0-181A-429C-8578-F557046AF18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A2CEBB8F-6FB5-9789-C8A4-276957B3DE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7F24F273-E63C-018F-5BA5-C5A4E5777E9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0ACCB2-CB0E-9DF6-9C29-3968E37F49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01E24-7CEC-4A8C-BAA9-46ACBA3D0458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6F35EA72-A723-2672-500C-560559EA35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5" name="Rectangle 3">
            <a:extLst>
              <a:ext uri="{FF2B5EF4-FFF2-40B4-BE49-F238E27FC236}">
                <a16:creationId xmlns:a16="http://schemas.microsoft.com/office/drawing/2014/main" id="{EA11FE53-611F-89BE-81ED-12F504817D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891D9C-87FF-95E5-9F3D-FAA60D9A51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5E5928-79CC-4382-8A02-FC35DD6FF0C3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523266" name="Rectangle 2">
            <a:extLst>
              <a:ext uri="{FF2B5EF4-FFF2-40B4-BE49-F238E27FC236}">
                <a16:creationId xmlns:a16="http://schemas.microsoft.com/office/drawing/2014/main" id="{0F435305-06BC-8E8F-FBC6-F2FDDFD3D9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BB7500BA-1129-CE14-2768-39AED3EA54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502306-D44C-6DD5-8A2B-20E830D134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1E30DD-9066-4200-8526-5788B9B7A16E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D2155E16-499C-560A-4A50-001A6DF718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A335BCF1-21D3-C6AA-C375-657FBD0FC3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3C37C9-0F48-0C3A-8720-7BC01323BF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36E0E7-8B33-4624-BE94-661DC7DAC47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B4B01239-79EA-C7D2-FE4E-80FA00187E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309AF018-956F-FC91-6750-AC7A1939AD0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63DC3A-23E9-E625-63FB-0D4B165081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E2448-2DDB-486E-B0D0-A1861DFE8BA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22F37507-7382-0D1C-4F50-3DB47420C7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2E37ED30-4EC4-84F6-1AC1-68F0E9A6290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06703C-5AC7-FDC6-790A-0225B6AFB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3F5B1-C2B2-4A30-9A70-D3137A1C216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5230C4AB-A82B-3441-42BC-7906292062A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B72FAE51-847E-61C2-AB9F-82D6FBD255C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C2FFF7-B9B5-791F-BF7D-C2EBBBCAF0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96CB1-C4DF-40D7-8148-D1956737F61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A01C1C07-2B63-ADC8-7329-DD43C9B624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370DA37D-9A64-7027-9780-1820FA0D11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34A6A6-CB74-73D6-65EC-DB58813089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5F727-D077-48D7-A8F0-F9B7E7AB2AA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15074" name="Rectangle 2">
            <a:extLst>
              <a:ext uri="{FF2B5EF4-FFF2-40B4-BE49-F238E27FC236}">
                <a16:creationId xmlns:a16="http://schemas.microsoft.com/office/drawing/2014/main" id="{03B5C7B1-7C11-6031-0DEA-6311AAFC76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5075" name="Rectangle 3">
            <a:extLst>
              <a:ext uri="{FF2B5EF4-FFF2-40B4-BE49-F238E27FC236}">
                <a16:creationId xmlns:a16="http://schemas.microsoft.com/office/drawing/2014/main" id="{C91D10DA-757F-C632-E3D0-E3409E3E55C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FD6832-9161-BAF6-8E84-2BFB7CE94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0E9C44-E299-4079-BEDD-011E3391774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E8C4DC2C-E37B-3872-AE5D-8CD3FF8313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4DED6D08-7338-B9B2-E681-B45C512D12F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BEEC4-893D-D746-0B97-D37D8EEC3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730150-C7BD-2262-1568-198734804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74C278-439E-1056-CAF2-708AF2A77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B98208-A0D3-41A5-4ABA-FCD672B0E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C332FA-65E6-2A6C-B38C-27AE1DE74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900A4-8B41-4CF5-A81B-E119514C1B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700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698E4-9DF5-5BFF-B1E9-C938694F1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D6BAF9-7966-1410-F430-FCD0235C2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76323A-1DEE-52DD-11A4-2AC0C656A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55FF67-E0AC-CFAA-0764-6FBB9A044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A57693-E294-0286-0185-004DD3D2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B937F-0A77-447A-A0BC-A811292196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68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18F7226-E7FE-0DD1-8DD0-20B7492B65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8FA23D-765C-4B4F-F3FC-703834A9C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F9F8F7-A349-7C25-46B1-30330BCE3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7EB140-DC55-EDCA-A8A7-CA54239A4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D99289-0E25-5354-CEC7-7227D37D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29F66-FC4D-421F-ADAF-D1FBC6CEF6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249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128D6-83EA-6E9F-DA66-5847088C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BE420-6D45-1394-97D1-02812B633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1900D7-1720-93B9-A453-8A105D1F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76DF7E-8F24-18C8-7BB0-E9F1049E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34FDBD-0497-1FC3-CAFF-8664FFB6E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72906-65CD-48A4-9919-3C641E6142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574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113B39-460B-4344-9B1B-2C2B6CF5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F8EB6A-DB0C-79CF-36BD-5AD7AF309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B5AE27-B553-D3B2-0FE4-0EF49AEDF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1199DE-564B-E583-2252-1C91C02A6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890D7C-675E-4DCA-2802-888FF662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AE4F5-3AEA-47BD-AE41-A3A18260D0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480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0E1A8-2AE0-6D63-8355-85CE42DF2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7FEA43-F055-52F8-D239-4091144A3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B918E5-B2E8-32AB-793E-F53FB600E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15F7B7-7412-6665-96A8-629EB6AF7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36BF03-8B44-7872-33E7-C3F1F742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DC3F94-ADF0-9A73-C60A-971937484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0899D-F53F-4C6E-AC51-BAF1BEF545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1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5D2EA5-9225-E4AB-AE8B-BE073F720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E1B3DB-2F3B-4F7E-F765-6E39CCE8B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AD1EAD2-DD45-B392-88F0-CBFE4B436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CF8EBE-EB64-C9A5-E9F7-7FBA939BD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F3DF4E-2083-427E-2231-0DBB98493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A08A34-2252-C9F6-2914-C379BCB1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C05155-4C1B-DD0B-B1AF-F4EA7F285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E13378-2619-59D5-3F0C-664CDA164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F599D-6BD3-4A4F-8E96-AFE61D1DFF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669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04236-D408-C374-EC68-DEDDFD10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3AC010-FAA4-286C-9B67-4C58F3E3E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767458-8811-C41E-B1CE-613BE8DF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9695309-21F0-1C53-40BA-6D4F0D32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3F104-80F0-43B9-8756-902C8D4A15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505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1D13DB-434A-F969-6E5C-82F84907C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5BC2D4B-68E2-D735-74A2-1A171C7F8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3E1B4B7-4127-F432-8B50-B58275DB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1A404-5AD2-4459-BDB2-E7B1D840DA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336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FD841-D3C0-248B-620A-B44AD8A71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FDB177-EDD2-3704-5197-0CE9A6E1F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EB9AE6-C297-C583-EE35-AE792C7B0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C01846-3365-2C9C-3235-B49D338ED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A894E3-9C3E-D02E-A5B8-88719D58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D0C5F7-4320-6567-D1D3-C8F3E8C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E27FF-9023-4ECE-BB0C-AAF6C48EBC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674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ACB15-E9DA-FA84-CCCB-DA64170A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8CA5D92-5039-2307-94A0-B416367C9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58C1DA-CA06-7CE4-A512-2BE20F714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6BA639-A317-CB6F-08AB-4FCEE075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2B0DF1-97F1-22CF-D765-1AC93CAC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DDD989-27DD-A201-2EE0-54C083B3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67110-E79C-492C-A359-6D201D32FE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741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3AE1ED-50DF-9853-FDBF-2FB1E54A0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7070E1-9984-2AF5-8689-F55C679543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7E12CB-8928-FCFC-E1B6-131749CF12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41DF82A-7713-A973-A819-7C53955181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3EADCC-DDAA-39A8-C626-8997C939AF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A17AA9-A01B-4FA1-BC0B-54EA749B0E7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998D15F1-810B-FD70-943D-A2063D22C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5. </a:t>
            </a:r>
            <a:r>
              <a:rPr lang="ru-RU" altLang="ru-RU" sz="3600" dirty="0">
                <a:solidFill>
                  <a:srgbClr val="FF3300"/>
                </a:solidFill>
              </a:rPr>
              <a:t>Центральная симметрия</a:t>
            </a:r>
          </a:p>
        </p:txBody>
      </p:sp>
      <p:sp>
        <p:nvSpPr>
          <p:cNvPr id="249891" name="Text Box 35">
            <a:extLst>
              <a:ext uri="{FF2B5EF4-FFF2-40B4-BE49-F238E27FC236}">
                <a16:creationId xmlns:a16="http://schemas.microsoft.com/office/drawing/2014/main" id="{C494447B-13CE-6204-A115-7D06710AA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2736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является серединой отрезка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АА'</a:t>
            </a:r>
            <a:r>
              <a:rPr lang="ru-RU" altLang="ru-RU" sz="2800" dirty="0">
                <a:cs typeface="Times New Roman" panose="02020603050405020304" pitchFamily="18" charset="0"/>
              </a:rPr>
              <a:t>.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считается симметричной сама себе.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49894" name="Picture 38">
            <a:extLst>
              <a:ext uri="{FF2B5EF4-FFF2-40B4-BE49-F238E27FC236}">
                <a16:creationId xmlns:a16="http://schemas.microsoft.com/office/drawing/2014/main" id="{8050907E-0DDB-0A13-3F20-24123647C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37719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>
            <a:extLst>
              <a:ext uri="{FF2B5EF4-FFF2-40B4-BE49-F238E27FC236}">
                <a16:creationId xmlns:a16="http://schemas.microsoft.com/office/drawing/2014/main" id="{7F8DB055-1719-0F3F-08E9-EC34D8CF7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493571" name="Text Box 3">
            <a:extLst>
              <a:ext uri="{FF2B5EF4-FFF2-40B4-BE49-F238E27FC236}">
                <a16:creationId xmlns:a16="http://schemas.microsoft.com/office/drawing/2014/main" id="{300C5C31-3DFF-5EF5-B088-41642837A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 </a:t>
            </a:r>
            <a:r>
              <a:rPr lang="en-US" altLang="ru-RU" sz="3200" i="1" dirty="0"/>
              <a:t>A’B’</a:t>
            </a:r>
            <a:r>
              <a:rPr lang="ru-RU" altLang="ru-RU" sz="3200" i="1" dirty="0"/>
              <a:t>С</a:t>
            </a:r>
            <a:r>
              <a:rPr lang="en-US" altLang="ru-RU" sz="3200" i="1" dirty="0"/>
              <a:t>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3576" name="Picture 8">
            <a:extLst>
              <a:ext uri="{FF2B5EF4-FFF2-40B4-BE49-F238E27FC236}">
                <a16:creationId xmlns:a16="http://schemas.microsoft.com/office/drawing/2014/main" id="{79FA6392-3962-FDCE-BB35-123EDF082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3578" name="Group 10">
            <a:extLst>
              <a:ext uri="{FF2B5EF4-FFF2-40B4-BE49-F238E27FC236}">
                <a16:creationId xmlns:a16="http://schemas.microsoft.com/office/drawing/2014/main" id="{C4CCEBDE-3BEF-E50A-EC5B-78CF900CCC23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514600"/>
            <a:ext cx="4992688" cy="3094038"/>
            <a:chOff x="720" y="1584"/>
            <a:chExt cx="3145" cy="1949"/>
          </a:xfrm>
        </p:grpSpPr>
        <p:sp>
          <p:nvSpPr>
            <p:cNvPr id="493574" name="Text Box 6">
              <a:extLst>
                <a:ext uri="{FF2B5EF4-FFF2-40B4-BE49-F238E27FC236}">
                  <a16:creationId xmlns:a16="http://schemas.microsoft.com/office/drawing/2014/main" id="{9E740322-BB98-9048-BEDE-1265B808AC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3577" name="Picture 9">
              <a:extLst>
                <a:ext uri="{FF2B5EF4-FFF2-40B4-BE49-F238E27FC236}">
                  <a16:creationId xmlns:a16="http://schemas.microsoft.com/office/drawing/2014/main" id="{6E17E202-4953-CBCD-0755-EC35B836E7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8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5396781B-D4BB-ED31-F6B1-1FC2C483F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83D35BBC-5061-742B-C703-8AC443893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 </a:t>
            </a:r>
            <a:r>
              <a:rPr lang="en-US" altLang="ru-RU" sz="3200" i="1" dirty="0"/>
              <a:t>A’B’</a:t>
            </a:r>
            <a:r>
              <a:rPr lang="ru-RU" altLang="ru-RU" sz="3200" i="1" dirty="0"/>
              <a:t>С</a:t>
            </a:r>
            <a:r>
              <a:rPr lang="en-US" altLang="ru-RU" sz="3200" i="1" dirty="0"/>
              <a:t>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5624" name="Picture 8">
            <a:extLst>
              <a:ext uri="{FF2B5EF4-FFF2-40B4-BE49-F238E27FC236}">
                <a16:creationId xmlns:a16="http://schemas.microsoft.com/office/drawing/2014/main" id="{63D917F4-7BB3-2970-9F81-9FDB82294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5626" name="Group 10">
            <a:extLst>
              <a:ext uri="{FF2B5EF4-FFF2-40B4-BE49-F238E27FC236}">
                <a16:creationId xmlns:a16="http://schemas.microsoft.com/office/drawing/2014/main" id="{60E380B4-43A2-A24D-B8A2-DC1A6890A3B9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514600"/>
            <a:ext cx="4916488" cy="3094038"/>
            <a:chOff x="720" y="1584"/>
            <a:chExt cx="3097" cy="1949"/>
          </a:xfrm>
        </p:grpSpPr>
        <p:sp>
          <p:nvSpPr>
            <p:cNvPr id="495622" name="Text Box 6">
              <a:extLst>
                <a:ext uri="{FF2B5EF4-FFF2-40B4-BE49-F238E27FC236}">
                  <a16:creationId xmlns:a16="http://schemas.microsoft.com/office/drawing/2014/main" id="{339E8445-A212-06C0-BDFE-78099BA39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5625" name="Picture 9">
              <a:extLst>
                <a:ext uri="{FF2B5EF4-FFF2-40B4-BE49-F238E27FC236}">
                  <a16:creationId xmlns:a16="http://schemas.microsoft.com/office/drawing/2014/main" id="{2EFDF824-BBCB-E7FB-89D2-2CBED9758F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58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F96928F9-EA41-0C9D-3F41-9623227D2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6C2785BD-C698-244D-17CA-09CEABAD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 </a:t>
            </a:r>
            <a:r>
              <a:rPr lang="en-US" altLang="ru-RU" sz="3200" i="1" dirty="0"/>
              <a:t>A’B’</a:t>
            </a:r>
            <a:r>
              <a:rPr lang="ru-RU" altLang="ru-RU" sz="3200" i="1" dirty="0"/>
              <a:t>С</a:t>
            </a:r>
            <a:r>
              <a:rPr lang="en-US" altLang="ru-RU" sz="3200" i="1" dirty="0"/>
              <a:t>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7672" name="Picture 8">
            <a:extLst>
              <a:ext uri="{FF2B5EF4-FFF2-40B4-BE49-F238E27FC236}">
                <a16:creationId xmlns:a16="http://schemas.microsoft.com/office/drawing/2014/main" id="{427BC896-8FD6-ADC3-7F22-1C36E85B4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7674" name="Group 10">
            <a:extLst>
              <a:ext uri="{FF2B5EF4-FFF2-40B4-BE49-F238E27FC236}">
                <a16:creationId xmlns:a16="http://schemas.microsoft.com/office/drawing/2014/main" id="{4EA42BFA-E90F-DE8C-349C-C032C73A81B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590800"/>
            <a:ext cx="4992688" cy="3048000"/>
            <a:chOff x="720" y="1632"/>
            <a:chExt cx="3145" cy="1920"/>
          </a:xfrm>
        </p:grpSpPr>
        <p:sp>
          <p:nvSpPr>
            <p:cNvPr id="497670" name="Text Box 6">
              <a:extLst>
                <a:ext uri="{FF2B5EF4-FFF2-40B4-BE49-F238E27FC236}">
                  <a16:creationId xmlns:a16="http://schemas.microsoft.com/office/drawing/2014/main" id="{52F515C3-1946-27C3-87DF-71535DD340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7673" name="Picture 9">
              <a:extLst>
                <a:ext uri="{FF2B5EF4-FFF2-40B4-BE49-F238E27FC236}">
                  <a16:creationId xmlns:a16="http://schemas.microsoft.com/office/drawing/2014/main" id="{BB088544-7CB7-09C1-F051-1444814707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CCD4AD72-1CA2-846A-D9BF-1FCDFB335E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D8EE5A3C-28C3-4494-B599-3BD343C7A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четырехугольник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четырехугольнику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9721" name="Picture 9">
            <a:extLst>
              <a:ext uri="{FF2B5EF4-FFF2-40B4-BE49-F238E27FC236}">
                <a16:creationId xmlns:a16="http://schemas.microsoft.com/office/drawing/2014/main" id="{5AF91C00-5813-67E6-71EB-2EBC8DC9E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743200"/>
            <a:ext cx="3259138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9723" name="Group 11">
            <a:extLst>
              <a:ext uri="{FF2B5EF4-FFF2-40B4-BE49-F238E27FC236}">
                <a16:creationId xmlns:a16="http://schemas.microsoft.com/office/drawing/2014/main" id="{E7C0600A-2561-3F68-43AC-C3ED73B4EC3B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743200"/>
            <a:ext cx="5087938" cy="3216275"/>
            <a:chOff x="720" y="1728"/>
            <a:chExt cx="3205" cy="2026"/>
          </a:xfrm>
        </p:grpSpPr>
        <p:sp>
          <p:nvSpPr>
            <p:cNvPr id="499718" name="Text Box 6">
              <a:extLst>
                <a:ext uri="{FF2B5EF4-FFF2-40B4-BE49-F238E27FC236}">
                  <a16:creationId xmlns:a16="http://schemas.microsoft.com/office/drawing/2014/main" id="{4BAABF9A-F0A7-7346-47AD-3ABFBD833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360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9722" name="Picture 10">
              <a:extLst>
                <a:ext uri="{FF2B5EF4-FFF2-40B4-BE49-F238E27FC236}">
                  <a16:creationId xmlns:a16="http://schemas.microsoft.com/office/drawing/2014/main" id="{21360B08-1646-5BF4-9D7B-B68C3343EF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728"/>
              <a:ext cx="2053" cy="20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A81BEB64-2F13-48B9-588C-63D0C5A79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5E868A48-8D6D-F475-58E3-4C8B75A5E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четырехугольник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четырехугольнику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509960" name="Picture 8">
            <a:extLst>
              <a:ext uri="{FF2B5EF4-FFF2-40B4-BE49-F238E27FC236}">
                <a16:creationId xmlns:a16="http://schemas.microsoft.com/office/drawing/2014/main" id="{8649555D-C889-E52C-465D-40682BED5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9962" name="Group 10">
            <a:extLst>
              <a:ext uri="{FF2B5EF4-FFF2-40B4-BE49-F238E27FC236}">
                <a16:creationId xmlns:a16="http://schemas.microsoft.com/office/drawing/2014/main" id="{D2BE0FDF-55D3-2E90-B368-E54AF1D21948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5029200" cy="3475038"/>
            <a:chOff x="720" y="1536"/>
            <a:chExt cx="3168" cy="2189"/>
          </a:xfrm>
        </p:grpSpPr>
        <p:sp>
          <p:nvSpPr>
            <p:cNvPr id="509958" name="Text Box 6">
              <a:extLst>
                <a:ext uri="{FF2B5EF4-FFF2-40B4-BE49-F238E27FC236}">
                  <a16:creationId xmlns:a16="http://schemas.microsoft.com/office/drawing/2014/main" id="{38FC47F3-0C3E-D790-F89D-042FDEAA7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360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09961" name="Picture 9">
              <a:extLst>
                <a:ext uri="{FF2B5EF4-FFF2-40B4-BE49-F238E27FC236}">
                  <a16:creationId xmlns:a16="http://schemas.microsoft.com/office/drawing/2014/main" id="{2E5B0035-B4CA-DAFF-6DFD-127FFFB112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36"/>
              <a:ext cx="1968" cy="1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4C6675B1-C9C9-FA1E-4C89-7DEBD325F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555011" name="Text Box 3">
            <a:extLst>
              <a:ext uri="{FF2B5EF4-FFF2-40B4-BE49-F238E27FC236}">
                <a16:creationId xmlns:a16="http://schemas.microsoft.com/office/drawing/2014/main" id="{633600B6-84BB-A6FF-A7F4-81F72A457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/>
              <a:t>Имеет ли отрезок центр</a:t>
            </a:r>
            <a:r>
              <a:rPr lang="ru-RU" altLang="ru-RU" sz="3200">
                <a:cs typeface="Times New Roman" panose="02020603050405020304" pitchFamily="18" charset="0"/>
              </a:rPr>
              <a:t> симметрии?</a:t>
            </a:r>
          </a:p>
        </p:txBody>
      </p:sp>
      <p:sp>
        <p:nvSpPr>
          <p:cNvPr id="555012" name="Text Box 4">
            <a:extLst>
              <a:ext uri="{FF2B5EF4-FFF2-40B4-BE49-F238E27FC236}">
                <a16:creationId xmlns:a16="http://schemas.microsoft.com/office/drawing/2014/main" id="{1E066C67-D269-4A8E-A63F-ABE31873A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Да, его середина.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55013" name="Picture 5">
            <a:extLst>
              <a:ext uri="{FF2B5EF4-FFF2-40B4-BE49-F238E27FC236}">
                <a16:creationId xmlns:a16="http://schemas.microsoft.com/office/drawing/2014/main" id="{1DA60715-4D8F-0D4C-F4F4-1167FFF44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0"/>
            <a:ext cx="25431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>
            <a:extLst>
              <a:ext uri="{FF2B5EF4-FFF2-40B4-BE49-F238E27FC236}">
                <a16:creationId xmlns:a16="http://schemas.microsoft.com/office/drawing/2014/main" id="{4CFBA08F-EB8B-C4BB-D64A-606A36B79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557059" name="Text Box 3">
            <a:extLst>
              <a:ext uri="{FF2B5EF4-FFF2-40B4-BE49-F238E27FC236}">
                <a16:creationId xmlns:a16="http://schemas.microsoft.com/office/drawing/2014/main" id="{66D95950-5C2D-B8ED-3DC5-1F2A6E1CE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668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Имеет ли </a:t>
            </a:r>
            <a:r>
              <a:rPr lang="ru-RU" altLang="ru-RU" sz="3200"/>
              <a:t>прямая</a:t>
            </a:r>
            <a:r>
              <a:rPr lang="ru-RU" altLang="ru-RU" sz="3200">
                <a:cs typeface="Times New Roman" panose="02020603050405020304" pitchFamily="18" charset="0"/>
              </a:rPr>
              <a:t> центр симметрии?</a:t>
            </a:r>
          </a:p>
        </p:txBody>
      </p:sp>
      <p:sp>
        <p:nvSpPr>
          <p:cNvPr id="557060" name="Text Box 4">
            <a:extLst>
              <a:ext uri="{FF2B5EF4-FFF2-40B4-BE49-F238E27FC236}">
                <a16:creationId xmlns:a16="http://schemas.microsoft.com/office/drawing/2014/main" id="{1284D0D7-9029-E360-7AC3-5C3E4218B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257800"/>
            <a:ext cx="903649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Да, любая ее точка является центром симметрии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>
            <a:extLst>
              <a:ext uri="{FF2B5EF4-FFF2-40B4-BE49-F238E27FC236}">
                <a16:creationId xmlns:a16="http://schemas.microsoft.com/office/drawing/2014/main" id="{544E50BA-ACC5-BE19-29FD-3F2BD5227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559107" name="Text Box 3">
            <a:extLst>
              <a:ext uri="{FF2B5EF4-FFF2-40B4-BE49-F238E27FC236}">
                <a16:creationId xmlns:a16="http://schemas.microsoft.com/office/drawing/2014/main" id="{486B754C-9534-85D0-4C3F-C171B8B13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668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Имеет ли луч центр симметрии?</a:t>
            </a:r>
          </a:p>
        </p:txBody>
      </p:sp>
      <p:sp>
        <p:nvSpPr>
          <p:cNvPr id="559108" name="Text Box 4">
            <a:extLst>
              <a:ext uri="{FF2B5EF4-FFF2-40B4-BE49-F238E27FC236}">
                <a16:creationId xmlns:a16="http://schemas.microsoft.com/office/drawing/2014/main" id="{D0705981-AC8D-0F10-45FE-25D052AEE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2578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Нет.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>
            <a:extLst>
              <a:ext uri="{FF2B5EF4-FFF2-40B4-BE49-F238E27FC236}">
                <a16:creationId xmlns:a16="http://schemas.microsoft.com/office/drawing/2014/main" id="{1ACD68E8-18C1-6461-DADF-25D5DE507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561155" name="Text Box 3">
            <a:extLst>
              <a:ext uri="{FF2B5EF4-FFF2-40B4-BE49-F238E27FC236}">
                <a16:creationId xmlns:a16="http://schemas.microsoft.com/office/drawing/2014/main" id="{563B59AE-A8B4-BB57-E363-9FB052DEE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73169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Имеет ли центр симметрии пара пересекающихся прямых?</a:t>
            </a:r>
          </a:p>
        </p:txBody>
      </p:sp>
      <p:sp>
        <p:nvSpPr>
          <p:cNvPr id="561156" name="Text Box 4">
            <a:extLst>
              <a:ext uri="{FF2B5EF4-FFF2-40B4-BE49-F238E27FC236}">
                <a16:creationId xmlns:a16="http://schemas.microsoft.com/office/drawing/2014/main" id="{6062C2C5-AFFA-90EE-7CC9-F7519E17E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Да, точка пересечения этих прямых.</a:t>
            </a:r>
          </a:p>
        </p:txBody>
      </p:sp>
      <p:pic>
        <p:nvPicPr>
          <p:cNvPr id="561157" name="Picture 5">
            <a:extLst>
              <a:ext uri="{FF2B5EF4-FFF2-40B4-BE49-F238E27FC236}">
                <a16:creationId xmlns:a16="http://schemas.microsoft.com/office/drawing/2014/main" id="{EA1AD831-E77C-11B3-183B-92BAC8AD7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75" y="2471738"/>
            <a:ext cx="1795463" cy="191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>
            <a:extLst>
              <a:ext uri="{FF2B5EF4-FFF2-40B4-BE49-F238E27FC236}">
                <a16:creationId xmlns:a16="http://schemas.microsoft.com/office/drawing/2014/main" id="{2CBDCDCF-F1F1-D6D7-DCAD-01E516F63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563203" name="Text Box 3">
            <a:extLst>
              <a:ext uri="{FF2B5EF4-FFF2-40B4-BE49-F238E27FC236}">
                <a16:creationId xmlns:a16="http://schemas.microsoft.com/office/drawing/2014/main" id="{275C59CB-978B-545A-5A16-1D01DB1FD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Имеет ли </a:t>
            </a:r>
            <a:r>
              <a:rPr lang="ru-RU" altLang="ru-RU" sz="3200" dirty="0"/>
              <a:t>правильный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 центр симметрии?</a:t>
            </a:r>
          </a:p>
        </p:txBody>
      </p:sp>
      <p:sp>
        <p:nvSpPr>
          <p:cNvPr id="563204" name="Text Box 4">
            <a:extLst>
              <a:ext uri="{FF2B5EF4-FFF2-40B4-BE49-F238E27FC236}">
                <a16:creationId xmlns:a16="http://schemas.microsoft.com/office/drawing/2014/main" id="{32DB807C-8E58-A5C7-7C96-D6FC3DB2A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Нет.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63205" name="Picture 5">
            <a:extLst>
              <a:ext uri="{FF2B5EF4-FFF2-40B4-BE49-F238E27FC236}">
                <a16:creationId xmlns:a16="http://schemas.microsoft.com/office/drawing/2014/main" id="{E95069C8-8346-23E1-0356-BDFB43242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975" y="2176463"/>
            <a:ext cx="2940050" cy="250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5" name="Text Box 39">
            <a:extLst>
              <a:ext uri="{FF2B5EF4-FFF2-40B4-BE49-F238E27FC236}">
                <a16:creationId xmlns:a16="http://schemas.microsoft.com/office/drawing/2014/main" id="{DF5A5547-58D7-4005-9265-F4A10404A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Две фигуры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центрально-симметричными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центра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каждой точке одной фигуры соответствует симметричная точка другой фигуры. </a:t>
            </a:r>
            <a:endParaRPr lang="en-US" altLang="ru-RU" sz="2800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Фигура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центрально-симметричной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центра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она симметрична сама себе.</a:t>
            </a:r>
          </a:p>
        </p:txBody>
      </p:sp>
      <p:pic>
        <p:nvPicPr>
          <p:cNvPr id="249896" name="Picture 40">
            <a:extLst>
              <a:ext uri="{FF2B5EF4-FFF2-40B4-BE49-F238E27FC236}">
                <a16:creationId xmlns:a16="http://schemas.microsoft.com/office/drawing/2014/main" id="{5DEE8DCC-A591-D7D7-9B2F-78CBADB76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7696200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429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>
            <a:extLst>
              <a:ext uri="{FF2B5EF4-FFF2-40B4-BE49-F238E27FC236}">
                <a16:creationId xmlns:a16="http://schemas.microsoft.com/office/drawing/2014/main" id="{08B5F8DA-9B62-333D-7852-9FB5BE7E9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565251" name="Text Box 3">
            <a:extLst>
              <a:ext uri="{FF2B5EF4-FFF2-40B4-BE49-F238E27FC236}">
                <a16:creationId xmlns:a16="http://schemas.microsoft.com/office/drawing/2014/main" id="{36F81D9B-F358-6425-7D8E-CB3DE6017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Имеет ли квадрат</a:t>
            </a:r>
            <a:r>
              <a:rPr lang="ru-RU" altLang="ru-RU" sz="3200" dirty="0">
                <a:cs typeface="Times New Roman" panose="02020603050405020304" pitchFamily="18" charset="0"/>
              </a:rPr>
              <a:t> центр симметрии?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65252" name="Text Box 4">
            <a:extLst>
              <a:ext uri="{FF2B5EF4-FFF2-40B4-BE49-F238E27FC236}">
                <a16:creationId xmlns:a16="http://schemas.microsoft.com/office/drawing/2014/main" id="{ACA394B9-CFE2-12C3-E5CF-B354B77CB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65253" name="Picture 5">
            <a:extLst>
              <a:ext uri="{FF2B5EF4-FFF2-40B4-BE49-F238E27FC236}">
                <a16:creationId xmlns:a16="http://schemas.microsoft.com/office/drawing/2014/main" id="{FC63BDC8-6CC3-E17A-DB8F-DDC284022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76400"/>
            <a:ext cx="2682875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>
            <a:extLst>
              <a:ext uri="{FF2B5EF4-FFF2-40B4-BE49-F238E27FC236}">
                <a16:creationId xmlns:a16="http://schemas.microsoft.com/office/drawing/2014/main" id="{E68496D3-965E-0736-71E2-168AC77F1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579587" name="Text Box 3">
            <a:extLst>
              <a:ext uri="{FF2B5EF4-FFF2-40B4-BE49-F238E27FC236}">
                <a16:creationId xmlns:a16="http://schemas.microsoft.com/office/drawing/2014/main" id="{197A767C-ACE0-3CE9-CDE9-200F94F8C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Имеет ли окружность</a:t>
            </a:r>
            <a:r>
              <a:rPr lang="ru-RU" altLang="ru-RU" sz="3200" dirty="0">
                <a:cs typeface="Times New Roman" panose="02020603050405020304" pitchFamily="18" charset="0"/>
              </a:rPr>
              <a:t> центр симметрии?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9588" name="Text Box 4">
            <a:extLst>
              <a:ext uri="{FF2B5EF4-FFF2-40B4-BE49-F238E27FC236}">
                <a16:creationId xmlns:a16="http://schemas.microsoft.com/office/drawing/2014/main" id="{7010A9D0-89F4-BD11-6157-4AE343EA2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29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Да, центр окружности.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79590" name="Picture 6">
            <a:extLst>
              <a:ext uri="{FF2B5EF4-FFF2-40B4-BE49-F238E27FC236}">
                <a16:creationId xmlns:a16="http://schemas.microsoft.com/office/drawing/2014/main" id="{4C4D6C1F-80B1-153F-4C8A-97917131B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71600"/>
            <a:ext cx="2949575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>
            <a:extLst>
              <a:ext uri="{FF2B5EF4-FFF2-40B4-BE49-F238E27FC236}">
                <a16:creationId xmlns:a16="http://schemas.microsoft.com/office/drawing/2014/main" id="{C357B711-2E93-77EC-F26D-9C6CC170C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567299" name="Text Box 3">
            <a:extLst>
              <a:ext uri="{FF2B5EF4-FFF2-40B4-BE49-F238E27FC236}">
                <a16:creationId xmlns:a16="http://schemas.microsoft.com/office/drawing/2014/main" id="{D5DFA27E-4CDB-448A-0294-7382A9EFC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Всякий ли правильный многоугольник имеет центр симметрии?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567300" name="Group 4">
            <a:extLst>
              <a:ext uri="{FF2B5EF4-FFF2-40B4-BE49-F238E27FC236}">
                <a16:creationId xmlns:a16="http://schemas.microsoft.com/office/drawing/2014/main" id="{85F6AAAB-25A8-F7A4-F46B-18402DC5EAB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057400"/>
            <a:ext cx="8915400" cy="4333876"/>
            <a:chOff x="144" y="1296"/>
            <a:chExt cx="5616" cy="2730"/>
          </a:xfrm>
        </p:grpSpPr>
        <p:sp>
          <p:nvSpPr>
            <p:cNvPr id="567301" name="Text Box 5">
              <a:extLst>
                <a:ext uri="{FF2B5EF4-FFF2-40B4-BE49-F238E27FC236}">
                  <a16:creationId xmlns:a16="http://schemas.microsoft.com/office/drawing/2014/main" id="{EB95EA86-F5F0-EFBD-7A43-E6EC57EAB8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727"/>
              <a:ext cx="5616" cy="1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Правильный многоугольник с нечетным числом сторон не имеет центра симметрии. Правильный многоугольник с четным числом сторон имеет центр симметрии.</a:t>
              </a:r>
            </a:p>
          </p:txBody>
        </p:sp>
        <p:pic>
          <p:nvPicPr>
            <p:cNvPr id="567302" name="Picture 6">
              <a:extLst>
                <a:ext uri="{FF2B5EF4-FFF2-40B4-BE49-F238E27FC236}">
                  <a16:creationId xmlns:a16="http://schemas.microsoft.com/office/drawing/2014/main" id="{23CBA8AE-DDB6-1134-D381-F7B3FA4BD9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296"/>
              <a:ext cx="2713" cy="1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>
            <a:extLst>
              <a:ext uri="{FF2B5EF4-FFF2-40B4-BE49-F238E27FC236}">
                <a16:creationId xmlns:a16="http://schemas.microsoft.com/office/drawing/2014/main" id="{BC64F918-F099-07EA-2EE4-1F13BB647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569347" name="Text Box 3">
            <a:extLst>
              <a:ext uri="{FF2B5EF4-FFF2-40B4-BE49-F238E27FC236}">
                <a16:creationId xmlns:a16="http://schemas.microsoft.com/office/drawing/2014/main" id="{26B85428-73AA-E74E-89D7-7D8D14696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Какие из фигур, изображенных на рисунке, имеют центр симметрии?</a:t>
            </a:r>
          </a:p>
        </p:txBody>
      </p:sp>
      <p:sp>
        <p:nvSpPr>
          <p:cNvPr id="569348" name="Text Box 4">
            <a:extLst>
              <a:ext uri="{FF2B5EF4-FFF2-40B4-BE49-F238E27FC236}">
                <a16:creationId xmlns:a16="http://schemas.microsoft.com/office/drawing/2014/main" id="{DAF0CF38-3E95-79E9-E3B7-F18666466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б), в), г), д). </a:t>
            </a:r>
          </a:p>
        </p:txBody>
      </p:sp>
      <p:pic>
        <p:nvPicPr>
          <p:cNvPr id="569349" name="Picture 5">
            <a:extLst>
              <a:ext uri="{FF2B5EF4-FFF2-40B4-BE49-F238E27FC236}">
                <a16:creationId xmlns:a16="http://schemas.microsoft.com/office/drawing/2014/main" id="{C2B0228B-DBA4-D02F-0046-C9510742F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1670050"/>
            <a:ext cx="5065713" cy="352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>
            <a:extLst>
              <a:ext uri="{FF2B5EF4-FFF2-40B4-BE49-F238E27FC236}">
                <a16:creationId xmlns:a16="http://schemas.microsoft.com/office/drawing/2014/main" id="{CCE0CEAF-F442-AA3C-0872-9575E77D4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571395" name="Text Box 3">
            <a:extLst>
              <a:ext uri="{FF2B5EF4-FFF2-40B4-BE49-F238E27FC236}">
                <a16:creationId xmlns:a16="http://schemas.microsoft.com/office/drawing/2014/main" id="{2507D5CF-E3E7-9B1A-5B73-3625BF4E7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рисунке укажите буквы латинского алфавита, имеющие центр симметрии.</a:t>
            </a:r>
          </a:p>
        </p:txBody>
      </p:sp>
      <p:sp>
        <p:nvSpPr>
          <p:cNvPr id="571396" name="Text Box 4">
            <a:extLst>
              <a:ext uri="{FF2B5EF4-FFF2-40B4-BE49-F238E27FC236}">
                <a16:creationId xmlns:a16="http://schemas.microsoft.com/office/drawing/2014/main" id="{5ED01048-B1C8-40FD-3327-E882C8AF8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H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I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N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S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Z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71397" name="Picture 5">
            <a:extLst>
              <a:ext uri="{FF2B5EF4-FFF2-40B4-BE49-F238E27FC236}">
                <a16:creationId xmlns:a16="http://schemas.microsoft.com/office/drawing/2014/main" id="{EAFBDC45-D0F8-2CC0-FF53-0E44EBD92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2892425"/>
            <a:ext cx="67024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>
            <a:extLst>
              <a:ext uri="{FF2B5EF4-FFF2-40B4-BE49-F238E27FC236}">
                <a16:creationId xmlns:a16="http://schemas.microsoft.com/office/drawing/2014/main" id="{6990CBE9-6AC8-A0AA-4C0D-74363079C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573443" name="Text Box 3">
            <a:extLst>
              <a:ext uri="{FF2B5EF4-FFF2-40B4-BE49-F238E27FC236}">
                <a16:creationId xmlns:a16="http://schemas.microsoft.com/office/drawing/2014/main" id="{040C0BBC-A4A9-B406-7CBD-74D8E75EA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Может ли фигура иметь </a:t>
            </a:r>
            <a:r>
              <a:rPr lang="ru-RU" altLang="ru-RU" sz="3200" dirty="0"/>
              <a:t>более одного</a:t>
            </a:r>
            <a:r>
              <a:rPr lang="ru-RU" altLang="ru-RU" sz="3200" dirty="0">
                <a:cs typeface="Times New Roman" panose="02020603050405020304" pitchFamily="18" charset="0"/>
              </a:rPr>
              <a:t> центр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симметрии?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73444" name="Text Box 4">
            <a:extLst>
              <a:ext uri="{FF2B5EF4-FFF2-40B4-BE49-F238E27FC236}">
                <a16:creationId xmlns:a16="http://schemas.microsoft.com/office/drawing/2014/main" id="{55506BE0-AF88-E4F2-BA6D-2DCC60BA4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Да, например, прямая имеет бесконечно много центров симметрии.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>
            <a:extLst>
              <a:ext uri="{FF2B5EF4-FFF2-40B4-BE49-F238E27FC236}">
                <a16:creationId xmlns:a16="http://schemas.microsoft.com/office/drawing/2014/main" id="{CE034BA4-1A5C-D785-2224-3108AD7136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575491" name="Text Box 3">
            <a:extLst>
              <a:ext uri="{FF2B5EF4-FFF2-40B4-BE49-F238E27FC236}">
                <a16:creationId xmlns:a16="http://schemas.microsoft.com/office/drawing/2014/main" id="{5EEF5DA0-7AF5-D15C-CA07-0709A165D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Может ли центр симметрии фигуры не принадлежать ей?</a:t>
            </a:r>
          </a:p>
        </p:txBody>
      </p:sp>
      <p:sp>
        <p:nvSpPr>
          <p:cNvPr id="575492" name="Text Box 4">
            <a:extLst>
              <a:ext uri="{FF2B5EF4-FFF2-40B4-BE49-F238E27FC236}">
                <a16:creationId xmlns:a16="http://schemas.microsoft.com/office/drawing/2014/main" id="{94566556-27B7-4654-D93B-A69ECC12D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Да, например, центр окружности является ее центром симметрии.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B4C38DA9-7348-B7C9-222B-5A6D40819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503811" name="Text Box 3">
            <a:extLst>
              <a:ext uri="{FF2B5EF4-FFF2-40B4-BE49-F238E27FC236}">
                <a16:creationId xmlns:a16="http://schemas.microsoft.com/office/drawing/2014/main" id="{07C7CE23-DEFA-ABCD-53D7-DD1122FBD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Отрезки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CD </a:t>
            </a:r>
            <a:r>
              <a:rPr lang="ru-RU" altLang="ru-RU" sz="3200" dirty="0">
                <a:cs typeface="Times New Roman" panose="02020603050405020304" pitchFamily="18" charset="0"/>
              </a:rPr>
              <a:t>являются центрально-симметричными. Укажите центр симметрии.</a:t>
            </a:r>
            <a:r>
              <a:rPr lang="ru-RU" altLang="ru-RU" sz="3200" dirty="0"/>
              <a:t> </a:t>
            </a:r>
          </a:p>
        </p:txBody>
      </p:sp>
      <p:pic>
        <p:nvPicPr>
          <p:cNvPr id="503818" name="Picture 10">
            <a:extLst>
              <a:ext uri="{FF2B5EF4-FFF2-40B4-BE49-F238E27FC236}">
                <a16:creationId xmlns:a16="http://schemas.microsoft.com/office/drawing/2014/main" id="{73F09028-0D7C-304A-FE58-AF644581D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43200"/>
            <a:ext cx="28003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3820" name="Group 12">
            <a:extLst>
              <a:ext uri="{FF2B5EF4-FFF2-40B4-BE49-F238E27FC236}">
                <a16:creationId xmlns:a16="http://schemas.microsoft.com/office/drawing/2014/main" id="{84C6F917-35F3-5475-1FD4-218AED892B2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743200"/>
            <a:ext cx="5467350" cy="2762250"/>
            <a:chOff x="336" y="1728"/>
            <a:chExt cx="3444" cy="1740"/>
          </a:xfrm>
        </p:grpSpPr>
        <p:sp>
          <p:nvSpPr>
            <p:cNvPr id="503814" name="Text Box 6">
              <a:extLst>
                <a:ext uri="{FF2B5EF4-FFF2-40B4-BE49-F238E27FC236}">
                  <a16:creationId xmlns:a16="http://schemas.microsoft.com/office/drawing/2014/main" id="{A41170F6-AD3D-24C1-EDD8-3E664845B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72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03819" name="Picture 11">
              <a:extLst>
                <a:ext uri="{FF2B5EF4-FFF2-40B4-BE49-F238E27FC236}">
                  <a16:creationId xmlns:a16="http://schemas.microsoft.com/office/drawing/2014/main" id="{397FDC7B-BDB5-6310-9547-A68E5AA1D6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728"/>
              <a:ext cx="1764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BCBE0D-1B77-9868-68D2-CF891DBA9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F3DB0E63-0674-B440-ABEC-A4E67FCEA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DEF </a:t>
            </a:r>
            <a:r>
              <a:rPr lang="ru-RU" altLang="ru-RU" sz="3200" dirty="0">
                <a:cs typeface="Times New Roman" panose="02020603050405020304" pitchFamily="18" charset="0"/>
              </a:rPr>
              <a:t>являются центрально-симметричными. Укажите центр симметрии.</a:t>
            </a:r>
            <a:r>
              <a:rPr lang="ru-RU" altLang="ru-RU" sz="3200" dirty="0"/>
              <a:t> </a:t>
            </a:r>
          </a:p>
        </p:txBody>
      </p:sp>
      <p:pic>
        <p:nvPicPr>
          <p:cNvPr id="520200" name="Picture 8">
            <a:extLst>
              <a:ext uri="{FF2B5EF4-FFF2-40B4-BE49-F238E27FC236}">
                <a16:creationId xmlns:a16="http://schemas.microsoft.com/office/drawing/2014/main" id="{19C638A6-9538-43A3-C0EF-B2DA5EF35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28844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0202" name="Group 10">
            <a:extLst>
              <a:ext uri="{FF2B5EF4-FFF2-40B4-BE49-F238E27FC236}">
                <a16:creationId xmlns:a16="http://schemas.microsoft.com/office/drawing/2014/main" id="{6410097A-74B5-F652-9620-8A9C7C2F462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14600"/>
            <a:ext cx="5399088" cy="3048000"/>
            <a:chOff x="336" y="1584"/>
            <a:chExt cx="3401" cy="1920"/>
          </a:xfrm>
        </p:grpSpPr>
        <p:sp>
          <p:nvSpPr>
            <p:cNvPr id="520198" name="Text Box 6">
              <a:extLst>
                <a:ext uri="{FF2B5EF4-FFF2-40B4-BE49-F238E27FC236}">
                  <a16:creationId xmlns:a16="http://schemas.microsoft.com/office/drawing/2014/main" id="{E81D898B-3D40-14D7-914A-A11CDA251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72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0201" name="Picture 9">
              <a:extLst>
                <a:ext uri="{FF2B5EF4-FFF2-40B4-BE49-F238E27FC236}">
                  <a16:creationId xmlns:a16="http://schemas.microsoft.com/office/drawing/2014/main" id="{5A197882-3C2D-432A-8DA0-4208B270E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84"/>
              <a:ext cx="1817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>
            <a:extLst>
              <a:ext uri="{FF2B5EF4-FFF2-40B4-BE49-F238E27FC236}">
                <a16:creationId xmlns:a16="http://schemas.microsoft.com/office/drawing/2014/main" id="{ADF9DCEC-65E0-FD63-5F31-561BFC699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27</a:t>
            </a:r>
          </a:p>
        </p:txBody>
      </p:sp>
      <p:sp>
        <p:nvSpPr>
          <p:cNvPr id="518147" name="Text Box 3">
            <a:extLst>
              <a:ext uri="{FF2B5EF4-FFF2-40B4-BE49-F238E27FC236}">
                <a16:creationId xmlns:a16="http://schemas.microsoft.com/office/drawing/2014/main" id="{39A14DAC-8C06-D487-293C-9A2C5DF28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Имеет ли четырехугольник, изображенный на рисунке, центр симметрии? Если да, укажите его.</a:t>
            </a:r>
            <a:r>
              <a:rPr lang="ru-RU" altLang="ru-RU" sz="3200" dirty="0"/>
              <a:t> </a:t>
            </a:r>
          </a:p>
        </p:txBody>
      </p:sp>
      <p:pic>
        <p:nvPicPr>
          <p:cNvPr id="518152" name="Picture 8">
            <a:extLst>
              <a:ext uri="{FF2B5EF4-FFF2-40B4-BE49-F238E27FC236}">
                <a16:creationId xmlns:a16="http://schemas.microsoft.com/office/drawing/2014/main" id="{4B396212-40C5-24F0-FBCE-A667E9C93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19400"/>
            <a:ext cx="2841625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8154" name="Group 10">
            <a:extLst>
              <a:ext uri="{FF2B5EF4-FFF2-40B4-BE49-F238E27FC236}">
                <a16:creationId xmlns:a16="http://schemas.microsoft.com/office/drawing/2014/main" id="{474EDBBA-1519-FDD5-E38F-411A5578058A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19400"/>
            <a:ext cx="8001000" cy="2865438"/>
            <a:chOff x="336" y="1776"/>
            <a:chExt cx="5040" cy="1805"/>
          </a:xfrm>
        </p:grpSpPr>
        <p:sp>
          <p:nvSpPr>
            <p:cNvPr id="518150" name="Text Box 6">
              <a:extLst>
                <a:ext uri="{FF2B5EF4-FFF2-40B4-BE49-F238E27FC236}">
                  <a16:creationId xmlns:a16="http://schemas.microsoft.com/office/drawing/2014/main" id="{1533F7A7-9438-C37D-A652-B0B90D094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18153" name="Picture 9">
              <a:extLst>
                <a:ext uri="{FF2B5EF4-FFF2-40B4-BE49-F238E27FC236}">
                  <a16:creationId xmlns:a16="http://schemas.microsoft.com/office/drawing/2014/main" id="{98058358-C409-9E6C-0385-0532D1FBD8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5" y="1776"/>
              <a:ext cx="1790" cy="1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E8BB08AC-D24A-FD64-06C6-74B7F01E2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483331" name="Text Box 3">
            <a:extLst>
              <a:ext uri="{FF2B5EF4-FFF2-40B4-BE49-F238E27FC236}">
                <a16:creationId xmlns:a16="http://schemas.microsoft.com/office/drawing/2014/main" id="{D7B27D6F-3D6F-324C-11BF-7B02688B9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3334" name="Picture 6">
            <a:extLst>
              <a:ext uri="{FF2B5EF4-FFF2-40B4-BE49-F238E27FC236}">
                <a16:creationId xmlns:a16="http://schemas.microsoft.com/office/drawing/2014/main" id="{D3E05048-D9ED-D046-06FA-26964E612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3336" name="Group 8">
            <a:extLst>
              <a:ext uri="{FF2B5EF4-FFF2-40B4-BE49-F238E27FC236}">
                <a16:creationId xmlns:a16="http://schemas.microsoft.com/office/drawing/2014/main" id="{5656EFC3-1AC7-A435-1D79-06545842376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514600"/>
            <a:ext cx="4916488" cy="3094038"/>
            <a:chOff x="720" y="1584"/>
            <a:chExt cx="3097" cy="1949"/>
          </a:xfrm>
        </p:grpSpPr>
        <p:sp>
          <p:nvSpPr>
            <p:cNvPr id="483332" name="Text Box 4">
              <a:extLst>
                <a:ext uri="{FF2B5EF4-FFF2-40B4-BE49-F238E27FC236}">
                  <a16:creationId xmlns:a16="http://schemas.microsoft.com/office/drawing/2014/main" id="{5919DFB0-7167-BA97-B8C6-6EEFC5237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3335" name="Picture 7">
              <a:extLst>
                <a:ext uri="{FF2B5EF4-FFF2-40B4-BE49-F238E27FC236}">
                  <a16:creationId xmlns:a16="http://schemas.microsoft.com/office/drawing/2014/main" id="{5BDA9F6F-857B-74FB-EA9E-02A7031ED5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58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>
            <a:extLst>
              <a:ext uri="{FF2B5EF4-FFF2-40B4-BE49-F238E27FC236}">
                <a16:creationId xmlns:a16="http://schemas.microsoft.com/office/drawing/2014/main" id="{7F2B84CE-0C97-1DF4-6EAD-77A3C962B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28</a:t>
            </a:r>
          </a:p>
        </p:txBody>
      </p:sp>
      <p:sp>
        <p:nvSpPr>
          <p:cNvPr id="524291" name="Text Box 3">
            <a:extLst>
              <a:ext uri="{FF2B5EF4-FFF2-40B4-BE49-F238E27FC236}">
                <a16:creationId xmlns:a16="http://schemas.microsoft.com/office/drawing/2014/main" id="{7F62FDB0-6CA1-E850-C72E-D42CEF35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Имеет ли четырехугольник, изображенный на рисунке, центр симметрии? Если да, укажите его.</a:t>
            </a:r>
            <a:r>
              <a:rPr lang="ru-RU" altLang="ru-RU" sz="3200" dirty="0"/>
              <a:t> </a:t>
            </a:r>
          </a:p>
        </p:txBody>
      </p:sp>
      <p:pic>
        <p:nvPicPr>
          <p:cNvPr id="524296" name="Picture 8">
            <a:extLst>
              <a:ext uri="{FF2B5EF4-FFF2-40B4-BE49-F238E27FC236}">
                <a16:creationId xmlns:a16="http://schemas.microsoft.com/office/drawing/2014/main" id="{776D3601-67C9-7D7F-0C0A-A5639FF9B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0241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4298" name="Group 10">
            <a:extLst>
              <a:ext uri="{FF2B5EF4-FFF2-40B4-BE49-F238E27FC236}">
                <a16:creationId xmlns:a16="http://schemas.microsoft.com/office/drawing/2014/main" id="{7581A847-8A5D-D2B9-7925-956EC5571DF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14600"/>
            <a:ext cx="8001000" cy="3170238"/>
            <a:chOff x="336" y="1584"/>
            <a:chExt cx="5040" cy="1997"/>
          </a:xfrm>
        </p:grpSpPr>
        <p:sp>
          <p:nvSpPr>
            <p:cNvPr id="524294" name="Text Box 6">
              <a:extLst>
                <a:ext uri="{FF2B5EF4-FFF2-40B4-BE49-F238E27FC236}">
                  <a16:creationId xmlns:a16="http://schemas.microsoft.com/office/drawing/2014/main" id="{1302ED69-0528-6430-5452-5C4B18FC35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24297" name="Picture 9">
              <a:extLst>
                <a:ext uri="{FF2B5EF4-FFF2-40B4-BE49-F238E27FC236}">
                  <a16:creationId xmlns:a16="http://schemas.microsoft.com/office/drawing/2014/main" id="{A0448640-7F7B-A85F-AE24-E1232E9249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7" y="1584"/>
              <a:ext cx="1905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>
            <a:extLst>
              <a:ext uri="{FF2B5EF4-FFF2-40B4-BE49-F238E27FC236}">
                <a16:creationId xmlns:a16="http://schemas.microsoft.com/office/drawing/2014/main" id="{03F8C0C3-E20C-06E2-B05C-C7318ECA3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29</a:t>
            </a:r>
          </a:p>
        </p:txBody>
      </p:sp>
      <p:sp>
        <p:nvSpPr>
          <p:cNvPr id="522243" name="Text Box 3">
            <a:extLst>
              <a:ext uri="{FF2B5EF4-FFF2-40B4-BE49-F238E27FC236}">
                <a16:creationId xmlns:a16="http://schemas.microsoft.com/office/drawing/2014/main" id="{A1CBBB80-A176-407B-644A-1D78DAF4D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Имеет ли шестиугольник, изображенный на клетчатой бумаге, клетками которой являются квадраты, центр симметрии?</a:t>
            </a:r>
          </a:p>
        </p:txBody>
      </p:sp>
      <p:pic>
        <p:nvPicPr>
          <p:cNvPr id="522244" name="Picture 4">
            <a:extLst>
              <a:ext uri="{FF2B5EF4-FFF2-40B4-BE49-F238E27FC236}">
                <a16:creationId xmlns:a16="http://schemas.microsoft.com/office/drawing/2014/main" id="{5D5D39AF-F48E-4B55-B116-3A90ED24E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2245" name="Group 5">
            <a:extLst>
              <a:ext uri="{FF2B5EF4-FFF2-40B4-BE49-F238E27FC236}">
                <a16:creationId xmlns:a16="http://schemas.microsoft.com/office/drawing/2014/main" id="{A55F03AD-8645-58AC-AEA5-8EC48817A82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438400"/>
            <a:ext cx="8001000" cy="3856038"/>
            <a:chOff x="336" y="1536"/>
            <a:chExt cx="5040" cy="2429"/>
          </a:xfrm>
        </p:grpSpPr>
        <p:sp>
          <p:nvSpPr>
            <p:cNvPr id="522246" name="Text Box 6">
              <a:extLst>
                <a:ext uri="{FF2B5EF4-FFF2-40B4-BE49-F238E27FC236}">
                  <a16:creationId xmlns:a16="http://schemas.microsoft.com/office/drawing/2014/main" id="{F9988091-5601-992A-1277-6C94791AA6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22247" name="Picture 7">
              <a:extLst>
                <a:ext uri="{FF2B5EF4-FFF2-40B4-BE49-F238E27FC236}">
                  <a16:creationId xmlns:a16="http://schemas.microsoft.com/office/drawing/2014/main" id="{6AB012A2-AE07-75FE-8E85-FE9F16D285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52FF8201-CE41-91E1-23E6-7D94E9515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30</a:t>
            </a:r>
          </a:p>
        </p:txBody>
      </p:sp>
      <p:sp>
        <p:nvSpPr>
          <p:cNvPr id="505859" name="Text Box 3">
            <a:extLst>
              <a:ext uri="{FF2B5EF4-FFF2-40B4-BE49-F238E27FC236}">
                <a16:creationId xmlns:a16="http://schemas.microsoft.com/office/drawing/2014/main" id="{4EECE0FD-6CE3-C739-8375-44EEDC09D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Имеет ли восьмиугольник, изображенный на клетчатой бумаге, клетками которой являются квадраты, центр симметрии?</a:t>
            </a:r>
          </a:p>
        </p:txBody>
      </p:sp>
      <p:pic>
        <p:nvPicPr>
          <p:cNvPr id="505860" name="Picture 4">
            <a:extLst>
              <a:ext uri="{FF2B5EF4-FFF2-40B4-BE49-F238E27FC236}">
                <a16:creationId xmlns:a16="http://schemas.microsoft.com/office/drawing/2014/main" id="{35433C9F-7F72-091B-9E9B-003A91E6F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08768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5861" name="Group 5">
            <a:extLst>
              <a:ext uri="{FF2B5EF4-FFF2-40B4-BE49-F238E27FC236}">
                <a16:creationId xmlns:a16="http://schemas.microsoft.com/office/drawing/2014/main" id="{3CF8D9AF-5B68-2D1A-5146-3F3FE8BF188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14600"/>
            <a:ext cx="8001000" cy="3779838"/>
            <a:chOff x="336" y="1584"/>
            <a:chExt cx="5040" cy="2381"/>
          </a:xfrm>
        </p:grpSpPr>
        <p:sp>
          <p:nvSpPr>
            <p:cNvPr id="505862" name="Text Box 6">
              <a:extLst>
                <a:ext uri="{FF2B5EF4-FFF2-40B4-BE49-F238E27FC236}">
                  <a16:creationId xmlns:a16="http://schemas.microsoft.com/office/drawing/2014/main" id="{5F59114B-21AB-5AAC-1D33-433220FAF8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05863" name="Picture 7">
              <a:extLst>
                <a:ext uri="{FF2B5EF4-FFF2-40B4-BE49-F238E27FC236}">
                  <a16:creationId xmlns:a16="http://schemas.microsoft.com/office/drawing/2014/main" id="{055A3675-6A06-AD29-78C4-AB08E62A39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584"/>
              <a:ext cx="1945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C40B5B24-4B04-D5A6-546D-4A112CFB9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79F0FB12-0EA5-752A-4C02-2025649FA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5384" name="Picture 8">
            <a:extLst>
              <a:ext uri="{FF2B5EF4-FFF2-40B4-BE49-F238E27FC236}">
                <a16:creationId xmlns:a16="http://schemas.microsoft.com/office/drawing/2014/main" id="{F75C472B-9044-0A9B-22BF-9553C5567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5386" name="Group 10">
            <a:extLst>
              <a:ext uri="{FF2B5EF4-FFF2-40B4-BE49-F238E27FC236}">
                <a16:creationId xmlns:a16="http://schemas.microsoft.com/office/drawing/2014/main" id="{067E910C-9659-97F1-1CC6-ACB3B1AA1B5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4972050" cy="3170238"/>
            <a:chOff x="720" y="1536"/>
            <a:chExt cx="3132" cy="1997"/>
          </a:xfrm>
        </p:grpSpPr>
        <p:sp>
          <p:nvSpPr>
            <p:cNvPr id="485382" name="Text Box 6">
              <a:extLst>
                <a:ext uri="{FF2B5EF4-FFF2-40B4-BE49-F238E27FC236}">
                  <a16:creationId xmlns:a16="http://schemas.microsoft.com/office/drawing/2014/main" id="{19EC03CA-3C95-3BA6-D25E-BE01D8475B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5385" name="Picture 9">
              <a:extLst>
                <a:ext uri="{FF2B5EF4-FFF2-40B4-BE49-F238E27FC236}">
                  <a16:creationId xmlns:a16="http://schemas.microsoft.com/office/drawing/2014/main" id="{E81CBF6F-4922-974C-2AB0-C4EBE9444A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7BDD3CE3-C7F5-A2B1-058A-0EF86BE69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87427" name="Text Box 3">
            <a:extLst>
              <a:ext uri="{FF2B5EF4-FFF2-40B4-BE49-F238E27FC236}">
                <a16:creationId xmlns:a16="http://schemas.microsoft.com/office/drawing/2014/main" id="{67F29785-A551-3EE7-AD7C-20816CA1C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7432" name="Picture 8">
            <a:extLst>
              <a:ext uri="{FF2B5EF4-FFF2-40B4-BE49-F238E27FC236}">
                <a16:creationId xmlns:a16="http://schemas.microsoft.com/office/drawing/2014/main" id="{D1AF19CA-C465-243D-FBF0-E7E6F4B7F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7435" name="Group 11">
            <a:extLst>
              <a:ext uri="{FF2B5EF4-FFF2-40B4-BE49-F238E27FC236}">
                <a16:creationId xmlns:a16="http://schemas.microsoft.com/office/drawing/2014/main" id="{9117ECDD-41D8-13E3-7912-F7C3FDACCFA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4764088" cy="3170238"/>
            <a:chOff x="720" y="1536"/>
            <a:chExt cx="3001" cy="1997"/>
          </a:xfrm>
        </p:grpSpPr>
        <p:sp>
          <p:nvSpPr>
            <p:cNvPr id="487430" name="Text Box 6">
              <a:extLst>
                <a:ext uri="{FF2B5EF4-FFF2-40B4-BE49-F238E27FC236}">
                  <a16:creationId xmlns:a16="http://schemas.microsoft.com/office/drawing/2014/main" id="{D4FEDE38-2AB6-FA08-8BFA-40AF8355DD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7434" name="Picture 10">
              <a:extLst>
                <a:ext uri="{FF2B5EF4-FFF2-40B4-BE49-F238E27FC236}">
                  <a16:creationId xmlns:a16="http://schemas.microsoft.com/office/drawing/2014/main" id="{0F347280-D37A-5AE5-ED50-47BFE768B4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52F17C57-2178-B524-73F6-6C1E36ACA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489475" name="Text Box 3">
            <a:extLst>
              <a:ext uri="{FF2B5EF4-FFF2-40B4-BE49-F238E27FC236}">
                <a16:creationId xmlns:a16="http://schemas.microsoft.com/office/drawing/2014/main" id="{E638656F-DD5C-C7C9-C9B7-FAC2F837B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9481" name="Picture 9">
            <a:extLst>
              <a:ext uri="{FF2B5EF4-FFF2-40B4-BE49-F238E27FC236}">
                <a16:creationId xmlns:a16="http://schemas.microsoft.com/office/drawing/2014/main" id="{E4905ADF-CC48-55B7-1909-D1EA767EE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9483" name="Group 11">
            <a:extLst>
              <a:ext uri="{FF2B5EF4-FFF2-40B4-BE49-F238E27FC236}">
                <a16:creationId xmlns:a16="http://schemas.microsoft.com/office/drawing/2014/main" id="{6C67D3C3-ACE1-E6A6-028E-94CACF61CCA3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4687888" cy="3170238"/>
            <a:chOff x="720" y="1536"/>
            <a:chExt cx="2953" cy="1997"/>
          </a:xfrm>
        </p:grpSpPr>
        <p:sp>
          <p:nvSpPr>
            <p:cNvPr id="489478" name="Text Box 6">
              <a:extLst>
                <a:ext uri="{FF2B5EF4-FFF2-40B4-BE49-F238E27FC236}">
                  <a16:creationId xmlns:a16="http://schemas.microsoft.com/office/drawing/2014/main" id="{AD95C8A9-F887-A797-7B61-34F87D542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9482" name="Picture 10">
              <a:extLst>
                <a:ext uri="{FF2B5EF4-FFF2-40B4-BE49-F238E27FC236}">
                  <a16:creationId xmlns:a16="http://schemas.microsoft.com/office/drawing/2014/main" id="{1EC5A118-BA79-B50E-3218-BA5E6507AD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6CC762C5-D141-2B9B-4239-986B49A68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91523" name="Text Box 3">
            <a:extLst>
              <a:ext uri="{FF2B5EF4-FFF2-40B4-BE49-F238E27FC236}">
                <a16:creationId xmlns:a16="http://schemas.microsoft.com/office/drawing/2014/main" id="{424D08C9-3418-0C77-89A2-F5F242D77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1528" name="Picture 8">
            <a:extLst>
              <a:ext uri="{FF2B5EF4-FFF2-40B4-BE49-F238E27FC236}">
                <a16:creationId xmlns:a16="http://schemas.microsoft.com/office/drawing/2014/main" id="{97061AFE-58B0-D031-8C74-384B2DEB9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1530" name="Group 10">
            <a:extLst>
              <a:ext uri="{FF2B5EF4-FFF2-40B4-BE49-F238E27FC236}">
                <a16:creationId xmlns:a16="http://schemas.microsoft.com/office/drawing/2014/main" id="{235F260D-3DF9-23B3-735C-67B495CDF475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362200"/>
            <a:ext cx="4916488" cy="3246438"/>
            <a:chOff x="720" y="1488"/>
            <a:chExt cx="3097" cy="2045"/>
          </a:xfrm>
        </p:grpSpPr>
        <p:sp>
          <p:nvSpPr>
            <p:cNvPr id="491526" name="Text Box 6">
              <a:extLst>
                <a:ext uri="{FF2B5EF4-FFF2-40B4-BE49-F238E27FC236}">
                  <a16:creationId xmlns:a16="http://schemas.microsoft.com/office/drawing/2014/main" id="{09DA0FF0-7CD6-B6DA-69DA-F08F8F5D0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1529" name="Picture 9">
              <a:extLst>
                <a:ext uri="{FF2B5EF4-FFF2-40B4-BE49-F238E27FC236}">
                  <a16:creationId xmlns:a16="http://schemas.microsoft.com/office/drawing/2014/main" id="{7483F5ED-637D-B051-8D60-62DC5CA37C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488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61DFC5EB-3B84-9DFD-478A-3DA90C343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14051" name="Text Box 3">
            <a:extLst>
              <a:ext uri="{FF2B5EF4-FFF2-40B4-BE49-F238E27FC236}">
                <a16:creationId xmlns:a16="http://schemas.microsoft.com/office/drawing/2014/main" id="{80AB4B39-A6AA-073F-DFFD-74C80B26D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прямую, симметричную данной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относительно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  <a:endParaRPr lang="en-US" altLang="ru-RU" sz="3200" dirty="0"/>
          </a:p>
        </p:txBody>
      </p:sp>
      <p:pic>
        <p:nvPicPr>
          <p:cNvPr id="514056" name="Picture 8">
            <a:extLst>
              <a:ext uri="{FF2B5EF4-FFF2-40B4-BE49-F238E27FC236}">
                <a16:creationId xmlns:a16="http://schemas.microsoft.com/office/drawing/2014/main" id="{FD93D7B8-98FE-A69C-0466-F36C45539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4058" name="Group 10">
            <a:extLst>
              <a:ext uri="{FF2B5EF4-FFF2-40B4-BE49-F238E27FC236}">
                <a16:creationId xmlns:a16="http://schemas.microsoft.com/office/drawing/2014/main" id="{B79D4E01-FF86-8D21-9FA2-292ABCD0819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5029200" cy="3170238"/>
            <a:chOff x="720" y="1536"/>
            <a:chExt cx="3168" cy="1997"/>
          </a:xfrm>
        </p:grpSpPr>
        <p:sp>
          <p:nvSpPr>
            <p:cNvPr id="514054" name="Text Box 6">
              <a:extLst>
                <a:ext uri="{FF2B5EF4-FFF2-40B4-BE49-F238E27FC236}">
                  <a16:creationId xmlns:a16="http://schemas.microsoft.com/office/drawing/2014/main" id="{A585043A-26F3-A9BA-5251-521CA423FD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4057" name="Picture 9">
              <a:extLst>
                <a:ext uri="{FF2B5EF4-FFF2-40B4-BE49-F238E27FC236}">
                  <a16:creationId xmlns:a16="http://schemas.microsoft.com/office/drawing/2014/main" id="{632DC10A-0D38-8AD2-CBA9-63F95615CF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36"/>
              <a:ext cx="1968" cy="1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D70AB3FD-0E66-9AD4-3B66-E659FDA73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16099" name="Text Box 3">
            <a:extLst>
              <a:ext uri="{FF2B5EF4-FFF2-40B4-BE49-F238E27FC236}">
                <a16:creationId xmlns:a16="http://schemas.microsoft.com/office/drawing/2014/main" id="{D63C5958-3C13-C572-BC95-04751E28F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прямую, симметричную данной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относительно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  <a:endParaRPr lang="en-US" altLang="ru-RU" sz="3200" dirty="0"/>
          </a:p>
        </p:txBody>
      </p:sp>
      <p:pic>
        <p:nvPicPr>
          <p:cNvPr id="516104" name="Picture 8">
            <a:extLst>
              <a:ext uri="{FF2B5EF4-FFF2-40B4-BE49-F238E27FC236}">
                <a16:creationId xmlns:a16="http://schemas.microsoft.com/office/drawing/2014/main" id="{84224821-42D3-7454-CDAB-9A661E0C6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2789238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6106" name="Group 10">
            <a:extLst>
              <a:ext uri="{FF2B5EF4-FFF2-40B4-BE49-F238E27FC236}">
                <a16:creationId xmlns:a16="http://schemas.microsoft.com/office/drawing/2014/main" id="{79F140F7-208B-DCE7-E19C-10C4598DCF3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362200"/>
            <a:ext cx="4800600" cy="3246438"/>
            <a:chOff x="720" y="1488"/>
            <a:chExt cx="3024" cy="2045"/>
          </a:xfrm>
        </p:grpSpPr>
        <p:sp>
          <p:nvSpPr>
            <p:cNvPr id="516102" name="Text Box 6">
              <a:extLst>
                <a:ext uri="{FF2B5EF4-FFF2-40B4-BE49-F238E27FC236}">
                  <a16:creationId xmlns:a16="http://schemas.microsoft.com/office/drawing/2014/main" id="{2AA2D95B-3C09-A91B-300B-6265A5BD8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6105" name="Picture 9">
              <a:extLst>
                <a:ext uri="{FF2B5EF4-FFF2-40B4-BE49-F238E27FC236}">
                  <a16:creationId xmlns:a16="http://schemas.microsoft.com/office/drawing/2014/main" id="{1AFCD7AB-F330-51CC-522F-04E1773E1A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488"/>
              <a:ext cx="1776" cy="17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939</Words>
  <Application>Microsoft Office PowerPoint</Application>
  <PresentationFormat>Экран (4:3)</PresentationFormat>
  <Paragraphs>158</Paragraphs>
  <Slides>32</Slides>
  <Notes>32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Times New Roman</vt:lpstr>
      <vt:lpstr>Оформление по умолчанию</vt:lpstr>
      <vt:lpstr>5. Центральная симметрия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113</cp:revision>
  <dcterms:created xsi:type="dcterms:W3CDTF">2008-04-30T05:51:18Z</dcterms:created>
  <dcterms:modified xsi:type="dcterms:W3CDTF">2022-07-11T03:21:26Z</dcterms:modified>
</cp:coreProperties>
</file>