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80" r:id="rId2"/>
    <p:sldId id="279" r:id="rId3"/>
    <p:sldId id="316" r:id="rId4"/>
    <p:sldId id="389" r:id="rId5"/>
    <p:sldId id="390" r:id="rId6"/>
    <p:sldId id="385" r:id="rId7"/>
    <p:sldId id="388" r:id="rId8"/>
    <p:sldId id="383" r:id="rId9"/>
    <p:sldId id="384" r:id="rId10"/>
    <p:sldId id="378" r:id="rId11"/>
    <p:sldId id="363" r:id="rId12"/>
    <p:sldId id="381" r:id="rId13"/>
    <p:sldId id="382" r:id="rId14"/>
    <p:sldId id="366" r:id="rId15"/>
    <p:sldId id="367" r:id="rId16"/>
    <p:sldId id="380" r:id="rId17"/>
    <p:sldId id="370" r:id="rId18"/>
    <p:sldId id="371" r:id="rId19"/>
    <p:sldId id="372" r:id="rId20"/>
    <p:sldId id="373" r:id="rId21"/>
    <p:sldId id="374" r:id="rId22"/>
    <p:sldId id="375" r:id="rId23"/>
    <p:sldId id="376" r:id="rId24"/>
    <p:sldId id="377" r:id="rId25"/>
    <p:sldId id="379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65" autoAdjust="0"/>
    <p:restoredTop sz="90929"/>
  </p:normalViewPr>
  <p:slideViewPr>
    <p:cSldViewPr>
      <p:cViewPr varScale="1">
        <p:scale>
          <a:sx n="93" d="100"/>
          <a:sy n="93" d="100"/>
        </p:scale>
        <p:origin x="39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4C087F11-FBB5-F87F-B57B-1B970D34554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altLang="ru-RU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EF7C3076-ABEF-A664-76BE-077630BF3BF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 altLang="ru-RU"/>
          </a:p>
        </p:txBody>
      </p:sp>
      <p:sp>
        <p:nvSpPr>
          <p:cNvPr id="6148" name="Rectangle 4">
            <a:extLst>
              <a:ext uri="{FF2B5EF4-FFF2-40B4-BE49-F238E27FC236}">
                <a16:creationId xmlns:a16="http://schemas.microsoft.com/office/drawing/2014/main" id="{97C9C236-2B20-59A5-1D15-1F88FAB1CFF3}"/>
              </a:ext>
            </a:extLst>
          </p:cNvPr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BC3A101D-CB89-0711-7A04-CCD59592C483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6150" name="Rectangle 6">
            <a:extLst>
              <a:ext uri="{FF2B5EF4-FFF2-40B4-BE49-F238E27FC236}">
                <a16:creationId xmlns:a16="http://schemas.microsoft.com/office/drawing/2014/main" id="{A4E1DA19-7CC3-D899-2A7E-140DB0592FB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altLang="ru-RU"/>
          </a:p>
        </p:txBody>
      </p:sp>
      <p:sp>
        <p:nvSpPr>
          <p:cNvPr id="6151" name="Rectangle 7">
            <a:extLst>
              <a:ext uri="{FF2B5EF4-FFF2-40B4-BE49-F238E27FC236}">
                <a16:creationId xmlns:a16="http://schemas.microsoft.com/office/drawing/2014/main" id="{B9DFAAF6-9C7C-A9CE-AD95-42241891C53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DE00F31-2EE4-4042-AA8D-628B92397C34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4273EB9-4AB5-C4F4-7EC0-9D2EC5ABB1F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C0F15A-04C6-4EFA-8632-4B9BFE2BBA5D}" type="slidenum">
              <a:rPr lang="ru-RU" altLang="ru-RU"/>
              <a:pPr/>
              <a:t>1</a:t>
            </a:fld>
            <a:endParaRPr lang="ru-RU" altLang="ru-RU"/>
          </a:p>
        </p:txBody>
      </p:sp>
      <p:sp>
        <p:nvSpPr>
          <p:cNvPr id="93186" name="Rectangle 2">
            <a:extLst>
              <a:ext uri="{FF2B5EF4-FFF2-40B4-BE49-F238E27FC236}">
                <a16:creationId xmlns:a16="http://schemas.microsoft.com/office/drawing/2014/main" id="{B024CD66-F33C-EF9E-9916-7F97760B5C9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Rectangle 3">
            <a:extLst>
              <a:ext uri="{FF2B5EF4-FFF2-40B4-BE49-F238E27FC236}">
                <a16:creationId xmlns:a16="http://schemas.microsoft.com/office/drawing/2014/main" id="{9BD39960-849E-9C0B-D051-0B26498D0E72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76F313B-761F-3DCF-8E0C-D3D525F19F8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FFF821-98AF-4FC4-8B4E-916C797E9A2C}" type="slidenum">
              <a:rPr lang="ru-RU" altLang="ru-RU"/>
              <a:pPr/>
              <a:t>10</a:t>
            </a:fld>
            <a:endParaRPr lang="ru-RU" altLang="ru-RU"/>
          </a:p>
        </p:txBody>
      </p:sp>
      <p:sp>
        <p:nvSpPr>
          <p:cNvPr id="297986" name="Rectangle 2">
            <a:extLst>
              <a:ext uri="{FF2B5EF4-FFF2-40B4-BE49-F238E27FC236}">
                <a16:creationId xmlns:a16="http://schemas.microsoft.com/office/drawing/2014/main" id="{4B41D42D-3569-CC80-0930-E866F961206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987" name="Rectangle 3">
            <a:extLst>
              <a:ext uri="{FF2B5EF4-FFF2-40B4-BE49-F238E27FC236}">
                <a16:creationId xmlns:a16="http://schemas.microsoft.com/office/drawing/2014/main" id="{421EFCCB-1610-2F77-337E-1AC3017F3989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BFD8211-DBDA-62AF-09DC-94AC6359A09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71CE41-A312-4404-9451-CCEC805984B1}" type="slidenum">
              <a:rPr lang="ru-RU" altLang="ru-RU"/>
              <a:pPr/>
              <a:t>11</a:t>
            </a:fld>
            <a:endParaRPr lang="ru-RU" altLang="ru-RU"/>
          </a:p>
        </p:txBody>
      </p:sp>
      <p:sp>
        <p:nvSpPr>
          <p:cNvPr id="267266" name="Rectangle 2">
            <a:extLst>
              <a:ext uri="{FF2B5EF4-FFF2-40B4-BE49-F238E27FC236}">
                <a16:creationId xmlns:a16="http://schemas.microsoft.com/office/drawing/2014/main" id="{FE41AA6C-4402-1975-7EF4-D7FAA2CAAC7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7267" name="Rectangle 3">
            <a:extLst>
              <a:ext uri="{FF2B5EF4-FFF2-40B4-BE49-F238E27FC236}">
                <a16:creationId xmlns:a16="http://schemas.microsoft.com/office/drawing/2014/main" id="{AB94CEFC-795F-6AA9-9439-5C177227BD04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D9A6D2A-012C-26AC-C813-CED4D0E9DC5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7F5E6A-8BF3-4F76-843A-28B9276B653D}" type="slidenum">
              <a:rPr lang="ru-RU" altLang="ru-RU"/>
              <a:pPr/>
              <a:t>12</a:t>
            </a:fld>
            <a:endParaRPr lang="ru-RU" altLang="ru-RU"/>
          </a:p>
        </p:txBody>
      </p:sp>
      <p:sp>
        <p:nvSpPr>
          <p:cNvPr id="304130" name="Rectangle 2">
            <a:extLst>
              <a:ext uri="{FF2B5EF4-FFF2-40B4-BE49-F238E27FC236}">
                <a16:creationId xmlns:a16="http://schemas.microsoft.com/office/drawing/2014/main" id="{AE05356C-E04F-6D24-30A4-94A5FBB70D5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4131" name="Rectangle 3">
            <a:extLst>
              <a:ext uri="{FF2B5EF4-FFF2-40B4-BE49-F238E27FC236}">
                <a16:creationId xmlns:a16="http://schemas.microsoft.com/office/drawing/2014/main" id="{011E9A1E-5969-0905-C4D9-CD5CD065B1FA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D70AEB2-F09B-5B1E-F992-C6127EC4507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D265B5-1B21-489F-8A5F-07E449F554AD}" type="slidenum">
              <a:rPr lang="ru-RU" altLang="ru-RU"/>
              <a:pPr/>
              <a:t>13</a:t>
            </a:fld>
            <a:endParaRPr lang="ru-RU" altLang="ru-RU"/>
          </a:p>
        </p:txBody>
      </p:sp>
      <p:sp>
        <p:nvSpPr>
          <p:cNvPr id="306178" name="Rectangle 2">
            <a:extLst>
              <a:ext uri="{FF2B5EF4-FFF2-40B4-BE49-F238E27FC236}">
                <a16:creationId xmlns:a16="http://schemas.microsoft.com/office/drawing/2014/main" id="{7AE5AF17-C490-321D-31BD-0611B321150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6179" name="Rectangle 3">
            <a:extLst>
              <a:ext uri="{FF2B5EF4-FFF2-40B4-BE49-F238E27FC236}">
                <a16:creationId xmlns:a16="http://schemas.microsoft.com/office/drawing/2014/main" id="{CDE51BA6-4DC5-8D08-5C79-AA1C95FC4620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1825286-C5F3-43BC-C015-3D89139410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609028-12F0-40F6-8A61-9954E97E29BE}" type="slidenum">
              <a:rPr lang="ru-RU" altLang="ru-RU"/>
              <a:pPr/>
              <a:t>14</a:t>
            </a:fld>
            <a:endParaRPr lang="ru-RU" altLang="ru-RU"/>
          </a:p>
        </p:txBody>
      </p:sp>
      <p:sp>
        <p:nvSpPr>
          <p:cNvPr id="273410" name="Rectangle 2">
            <a:extLst>
              <a:ext uri="{FF2B5EF4-FFF2-40B4-BE49-F238E27FC236}">
                <a16:creationId xmlns:a16="http://schemas.microsoft.com/office/drawing/2014/main" id="{4A8E5705-6D2B-2B91-3255-DBFDB312467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3411" name="Rectangle 3">
            <a:extLst>
              <a:ext uri="{FF2B5EF4-FFF2-40B4-BE49-F238E27FC236}">
                <a16:creationId xmlns:a16="http://schemas.microsoft.com/office/drawing/2014/main" id="{548EF81D-EDCF-0A38-5EED-024F283449CD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588EAB2-133E-9D4A-F61E-CF068BA7185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963B7B-09BF-4901-8B41-FC5C8E3374A4}" type="slidenum">
              <a:rPr lang="ru-RU" altLang="ru-RU"/>
              <a:pPr/>
              <a:t>15</a:t>
            </a:fld>
            <a:endParaRPr lang="ru-RU" altLang="ru-RU"/>
          </a:p>
        </p:txBody>
      </p:sp>
      <p:sp>
        <p:nvSpPr>
          <p:cNvPr id="275458" name="Rectangle 2">
            <a:extLst>
              <a:ext uri="{FF2B5EF4-FFF2-40B4-BE49-F238E27FC236}">
                <a16:creationId xmlns:a16="http://schemas.microsoft.com/office/drawing/2014/main" id="{C788134F-5297-E5E8-4094-3DF405F130C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5459" name="Rectangle 3">
            <a:extLst>
              <a:ext uri="{FF2B5EF4-FFF2-40B4-BE49-F238E27FC236}">
                <a16:creationId xmlns:a16="http://schemas.microsoft.com/office/drawing/2014/main" id="{19FEA68E-6876-B915-B2C3-C9A55AF9831B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198709C-1CB3-482E-2C82-5A7C183A018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5BBB7E-3C67-4865-AFA6-50AFB39F10F3}" type="slidenum">
              <a:rPr lang="ru-RU" altLang="ru-RU"/>
              <a:pPr/>
              <a:t>16</a:t>
            </a:fld>
            <a:endParaRPr lang="ru-RU" altLang="ru-RU"/>
          </a:p>
        </p:txBody>
      </p:sp>
      <p:sp>
        <p:nvSpPr>
          <p:cNvPr id="302082" name="Rectangle 2">
            <a:extLst>
              <a:ext uri="{FF2B5EF4-FFF2-40B4-BE49-F238E27FC236}">
                <a16:creationId xmlns:a16="http://schemas.microsoft.com/office/drawing/2014/main" id="{E490520D-4DE1-1B5F-1601-2BCE9572B2D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2083" name="Rectangle 3">
            <a:extLst>
              <a:ext uri="{FF2B5EF4-FFF2-40B4-BE49-F238E27FC236}">
                <a16:creationId xmlns:a16="http://schemas.microsoft.com/office/drawing/2014/main" id="{9BB92EA0-EBB0-662D-FB3B-4F561697327F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6D8DF8E-6392-6538-8E44-0729E913685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CF8ACD-7B6B-4D4B-AC33-ADFD1561FF62}" type="slidenum">
              <a:rPr lang="ru-RU" altLang="ru-RU"/>
              <a:pPr/>
              <a:t>17</a:t>
            </a:fld>
            <a:endParaRPr lang="ru-RU" altLang="ru-RU"/>
          </a:p>
        </p:txBody>
      </p:sp>
      <p:sp>
        <p:nvSpPr>
          <p:cNvPr id="281602" name="Rectangle 2">
            <a:extLst>
              <a:ext uri="{FF2B5EF4-FFF2-40B4-BE49-F238E27FC236}">
                <a16:creationId xmlns:a16="http://schemas.microsoft.com/office/drawing/2014/main" id="{B8B93058-0D32-CD2D-6D74-D2C5A24F2F5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1603" name="Rectangle 3">
            <a:extLst>
              <a:ext uri="{FF2B5EF4-FFF2-40B4-BE49-F238E27FC236}">
                <a16:creationId xmlns:a16="http://schemas.microsoft.com/office/drawing/2014/main" id="{5476AC2C-27C9-6CB8-2263-0935EA9DD2C6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D4A0108-4C24-F5FA-8B0F-A9398D42E3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D9810A-0EA4-43CE-89E7-E629EFD7B354}" type="slidenum">
              <a:rPr lang="ru-RU" altLang="ru-RU"/>
              <a:pPr/>
              <a:t>18</a:t>
            </a:fld>
            <a:endParaRPr lang="ru-RU" altLang="ru-RU"/>
          </a:p>
        </p:txBody>
      </p:sp>
      <p:sp>
        <p:nvSpPr>
          <p:cNvPr id="283650" name="Rectangle 2">
            <a:extLst>
              <a:ext uri="{FF2B5EF4-FFF2-40B4-BE49-F238E27FC236}">
                <a16:creationId xmlns:a16="http://schemas.microsoft.com/office/drawing/2014/main" id="{7C3DA03F-950A-BB76-6CE0-3F09B8FE04D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3651" name="Rectangle 3">
            <a:extLst>
              <a:ext uri="{FF2B5EF4-FFF2-40B4-BE49-F238E27FC236}">
                <a16:creationId xmlns:a16="http://schemas.microsoft.com/office/drawing/2014/main" id="{112FD8E2-CF71-6E60-DA40-3651F831997D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6C32DF1-B164-5C7F-A06E-3B6CF628EDB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011BF1-209D-49DD-BEAE-CF913C9C97D1}" type="slidenum">
              <a:rPr lang="ru-RU" altLang="ru-RU"/>
              <a:pPr/>
              <a:t>19</a:t>
            </a:fld>
            <a:endParaRPr lang="ru-RU" altLang="ru-RU"/>
          </a:p>
        </p:txBody>
      </p:sp>
      <p:sp>
        <p:nvSpPr>
          <p:cNvPr id="285698" name="Rectangle 2">
            <a:extLst>
              <a:ext uri="{FF2B5EF4-FFF2-40B4-BE49-F238E27FC236}">
                <a16:creationId xmlns:a16="http://schemas.microsoft.com/office/drawing/2014/main" id="{4BC5D123-2EC8-AF27-A8FF-9ADAB733B8D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5699" name="Rectangle 3">
            <a:extLst>
              <a:ext uri="{FF2B5EF4-FFF2-40B4-BE49-F238E27FC236}">
                <a16:creationId xmlns:a16="http://schemas.microsoft.com/office/drawing/2014/main" id="{A5ED9994-A997-543A-8CAC-1E56BA4C38EC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53EEF95-D8BB-1F32-6CBC-C0048A38DF3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453ADC-9BD8-4B45-B9AC-D63F2B8239F5}" type="slidenum">
              <a:rPr lang="ru-RU" altLang="ru-RU"/>
              <a:pPr/>
              <a:t>2</a:t>
            </a:fld>
            <a:endParaRPr lang="ru-RU" altLang="ru-RU"/>
          </a:p>
        </p:txBody>
      </p:sp>
      <p:sp>
        <p:nvSpPr>
          <p:cNvPr id="60418" name="Rectangle 1026">
            <a:extLst>
              <a:ext uri="{FF2B5EF4-FFF2-40B4-BE49-F238E27FC236}">
                <a16:creationId xmlns:a16="http://schemas.microsoft.com/office/drawing/2014/main" id="{58D04869-36E0-E8C5-1E6B-28D3603758F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Rectangle 1027">
            <a:extLst>
              <a:ext uri="{FF2B5EF4-FFF2-40B4-BE49-F238E27FC236}">
                <a16:creationId xmlns:a16="http://schemas.microsoft.com/office/drawing/2014/main" id="{079AC51A-029B-C68D-5332-469FCCFDC91C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DFA085C-7EBD-F0C2-A550-E701E7F3FB9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18DB1F-A9E9-4BD2-B681-173EA5921914}" type="slidenum">
              <a:rPr lang="ru-RU" altLang="ru-RU"/>
              <a:pPr/>
              <a:t>20</a:t>
            </a:fld>
            <a:endParaRPr lang="ru-RU" altLang="ru-RU"/>
          </a:p>
        </p:txBody>
      </p:sp>
      <p:sp>
        <p:nvSpPr>
          <p:cNvPr id="287746" name="Rectangle 2">
            <a:extLst>
              <a:ext uri="{FF2B5EF4-FFF2-40B4-BE49-F238E27FC236}">
                <a16:creationId xmlns:a16="http://schemas.microsoft.com/office/drawing/2014/main" id="{05BC6BF4-2917-5B43-77AD-F2F8129A2A2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7747" name="Rectangle 3">
            <a:extLst>
              <a:ext uri="{FF2B5EF4-FFF2-40B4-BE49-F238E27FC236}">
                <a16:creationId xmlns:a16="http://schemas.microsoft.com/office/drawing/2014/main" id="{368E8C4D-A237-3321-B29D-24FD3C28012E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1AB2B63-D22E-9A03-3E59-EF2D50A6970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8753F2-0BA0-4019-91A9-D966910128F3}" type="slidenum">
              <a:rPr lang="ru-RU" altLang="ru-RU"/>
              <a:pPr/>
              <a:t>21</a:t>
            </a:fld>
            <a:endParaRPr lang="ru-RU" altLang="ru-RU"/>
          </a:p>
        </p:txBody>
      </p:sp>
      <p:sp>
        <p:nvSpPr>
          <p:cNvPr id="289794" name="Rectangle 2">
            <a:extLst>
              <a:ext uri="{FF2B5EF4-FFF2-40B4-BE49-F238E27FC236}">
                <a16:creationId xmlns:a16="http://schemas.microsoft.com/office/drawing/2014/main" id="{6AAFF673-E6AD-1D4F-5A56-D8C3407C55B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9795" name="Rectangle 3">
            <a:extLst>
              <a:ext uri="{FF2B5EF4-FFF2-40B4-BE49-F238E27FC236}">
                <a16:creationId xmlns:a16="http://schemas.microsoft.com/office/drawing/2014/main" id="{D3FD238D-B27F-F18A-6E94-8A073ABB0FCB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C256FBF-29ED-93EE-1F95-1C41F654823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DA078C-2B38-44B0-9F8A-AC7DFB0F5FE7}" type="slidenum">
              <a:rPr lang="ru-RU" altLang="ru-RU"/>
              <a:pPr/>
              <a:t>22</a:t>
            </a:fld>
            <a:endParaRPr lang="ru-RU" altLang="ru-RU"/>
          </a:p>
        </p:txBody>
      </p:sp>
      <p:sp>
        <p:nvSpPr>
          <p:cNvPr id="291842" name="Rectangle 2">
            <a:extLst>
              <a:ext uri="{FF2B5EF4-FFF2-40B4-BE49-F238E27FC236}">
                <a16:creationId xmlns:a16="http://schemas.microsoft.com/office/drawing/2014/main" id="{A7F1DE06-6822-B307-08FD-ACC85AF34D4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1843" name="Rectangle 3">
            <a:extLst>
              <a:ext uri="{FF2B5EF4-FFF2-40B4-BE49-F238E27FC236}">
                <a16:creationId xmlns:a16="http://schemas.microsoft.com/office/drawing/2014/main" id="{3C8E474C-41C7-F36A-7C14-8AC1BAC49290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717E298-C46E-C138-56D5-6D7FCD97B37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06C597-14AB-4C41-8FE4-EBA5A825CB39}" type="slidenum">
              <a:rPr lang="ru-RU" altLang="ru-RU"/>
              <a:pPr/>
              <a:t>23</a:t>
            </a:fld>
            <a:endParaRPr lang="ru-RU" altLang="ru-RU"/>
          </a:p>
        </p:txBody>
      </p:sp>
      <p:sp>
        <p:nvSpPr>
          <p:cNvPr id="293890" name="Rectangle 2">
            <a:extLst>
              <a:ext uri="{FF2B5EF4-FFF2-40B4-BE49-F238E27FC236}">
                <a16:creationId xmlns:a16="http://schemas.microsoft.com/office/drawing/2014/main" id="{D6C2628F-1B58-BA2D-9586-4393E4F18D7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3891" name="Rectangle 3">
            <a:extLst>
              <a:ext uri="{FF2B5EF4-FFF2-40B4-BE49-F238E27FC236}">
                <a16:creationId xmlns:a16="http://schemas.microsoft.com/office/drawing/2014/main" id="{6596CD03-0818-D43A-325C-5F05C21C3722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2BCA79B-486D-1927-5AD3-B07A22C5A28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028273-EF5F-4802-B995-73E5783C4111}" type="slidenum">
              <a:rPr lang="ru-RU" altLang="ru-RU"/>
              <a:pPr/>
              <a:t>24</a:t>
            </a:fld>
            <a:endParaRPr lang="ru-RU" altLang="ru-RU"/>
          </a:p>
        </p:txBody>
      </p:sp>
      <p:sp>
        <p:nvSpPr>
          <p:cNvPr id="295938" name="Rectangle 2">
            <a:extLst>
              <a:ext uri="{FF2B5EF4-FFF2-40B4-BE49-F238E27FC236}">
                <a16:creationId xmlns:a16="http://schemas.microsoft.com/office/drawing/2014/main" id="{CF21AC18-AF13-1DB0-2290-0DAD1858A25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5939" name="Rectangle 3">
            <a:extLst>
              <a:ext uri="{FF2B5EF4-FFF2-40B4-BE49-F238E27FC236}">
                <a16:creationId xmlns:a16="http://schemas.microsoft.com/office/drawing/2014/main" id="{7D51FFED-DEE4-3241-4E31-A8FC27FACC66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9FFEA63-B389-3E20-40EA-8399905149B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500FD7-8509-4D97-8C2E-327A141F4CF2}" type="slidenum">
              <a:rPr lang="ru-RU" altLang="ru-RU"/>
              <a:pPr/>
              <a:t>25</a:t>
            </a:fld>
            <a:endParaRPr lang="ru-RU" altLang="ru-RU"/>
          </a:p>
        </p:txBody>
      </p:sp>
      <p:sp>
        <p:nvSpPr>
          <p:cNvPr id="300034" name="Rectangle 7">
            <a:extLst>
              <a:ext uri="{FF2B5EF4-FFF2-40B4-BE49-F238E27FC236}">
                <a16:creationId xmlns:a16="http://schemas.microsoft.com/office/drawing/2014/main" id="{82CEA963-4BEC-0BFC-4987-46185B5B735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B0A5723F-9391-4370-81D3-7CED7D82FEA9}" type="slidenum">
              <a:rPr lang="ru-RU" altLang="ru-RU" sz="1200"/>
              <a:pPr algn="r"/>
              <a:t>25</a:t>
            </a:fld>
            <a:endParaRPr lang="ru-RU" altLang="ru-RU" sz="1200"/>
          </a:p>
        </p:txBody>
      </p:sp>
      <p:sp>
        <p:nvSpPr>
          <p:cNvPr id="300035" name="Rectangle 2">
            <a:extLst>
              <a:ext uri="{FF2B5EF4-FFF2-40B4-BE49-F238E27FC236}">
                <a16:creationId xmlns:a16="http://schemas.microsoft.com/office/drawing/2014/main" id="{C1BA4D33-134E-B3FE-AE8A-327BB4F7AFF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0036" name="Rectangle 3">
            <a:extLst>
              <a:ext uri="{FF2B5EF4-FFF2-40B4-BE49-F238E27FC236}">
                <a16:creationId xmlns:a16="http://schemas.microsoft.com/office/drawing/2014/main" id="{1E2FEEB5-E4EF-28C8-CF3B-D6495A0B6D8E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5809957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BE1FD4C-3E3B-BE41-B020-15874379BD2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89A84B-2066-4693-90F6-494BD8F1C651}" type="slidenum">
              <a:rPr lang="ru-RU" altLang="ru-RU"/>
              <a:pPr/>
              <a:t>3</a:t>
            </a:fld>
            <a:endParaRPr lang="ru-RU" altLang="ru-RU"/>
          </a:p>
        </p:txBody>
      </p:sp>
      <p:sp>
        <p:nvSpPr>
          <p:cNvPr id="168962" name="Rectangle 2">
            <a:extLst>
              <a:ext uri="{FF2B5EF4-FFF2-40B4-BE49-F238E27FC236}">
                <a16:creationId xmlns:a16="http://schemas.microsoft.com/office/drawing/2014/main" id="{F973C124-A94F-3E93-4237-72469027E84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8963" name="Rectangle 3">
            <a:extLst>
              <a:ext uri="{FF2B5EF4-FFF2-40B4-BE49-F238E27FC236}">
                <a16:creationId xmlns:a16="http://schemas.microsoft.com/office/drawing/2014/main" id="{EA11AD5C-D9B3-3052-0669-B764C5FC0193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9D36559-D1EE-D449-B31D-C66821F4CE7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49C87B-A6B9-4A37-A5B6-C9D5B611322F}" type="slidenum">
              <a:rPr lang="ru-RU" altLang="ru-RU"/>
              <a:pPr/>
              <a:t>4</a:t>
            </a:fld>
            <a:endParaRPr lang="ru-RU" altLang="ru-RU"/>
          </a:p>
        </p:txBody>
      </p:sp>
      <p:sp>
        <p:nvSpPr>
          <p:cNvPr id="320514" name="Rectangle 2">
            <a:extLst>
              <a:ext uri="{FF2B5EF4-FFF2-40B4-BE49-F238E27FC236}">
                <a16:creationId xmlns:a16="http://schemas.microsoft.com/office/drawing/2014/main" id="{8446C2FD-2B0F-FF2C-C66E-F4ED217006F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0515" name="Rectangle 3">
            <a:extLst>
              <a:ext uri="{FF2B5EF4-FFF2-40B4-BE49-F238E27FC236}">
                <a16:creationId xmlns:a16="http://schemas.microsoft.com/office/drawing/2014/main" id="{12EF9B2D-6983-1C86-DAB0-C02F1D5C90FD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5F496D8-7BFC-5915-1572-BB5FDCB2886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20BD23-B0A9-4168-B47F-A10F797E7E50}" type="slidenum">
              <a:rPr lang="ru-RU" altLang="ru-RU"/>
              <a:pPr/>
              <a:t>5</a:t>
            </a:fld>
            <a:endParaRPr lang="ru-RU" altLang="ru-RU"/>
          </a:p>
        </p:txBody>
      </p:sp>
      <p:sp>
        <p:nvSpPr>
          <p:cNvPr id="322562" name="Rectangle 2">
            <a:extLst>
              <a:ext uri="{FF2B5EF4-FFF2-40B4-BE49-F238E27FC236}">
                <a16:creationId xmlns:a16="http://schemas.microsoft.com/office/drawing/2014/main" id="{FE752310-AB2A-EA4E-36BF-63A23C7FFB8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2563" name="Rectangle 3">
            <a:extLst>
              <a:ext uri="{FF2B5EF4-FFF2-40B4-BE49-F238E27FC236}">
                <a16:creationId xmlns:a16="http://schemas.microsoft.com/office/drawing/2014/main" id="{01B79CF6-3E95-BC06-9726-5E06261E01E3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7BE5645-886B-E207-C0A7-611C337A4DA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5F688F-64E3-494F-B3B2-51660C8CBBA8}" type="slidenum">
              <a:rPr lang="ru-RU" altLang="ru-RU"/>
              <a:pPr/>
              <a:t>6</a:t>
            </a:fld>
            <a:endParaRPr lang="ru-RU" altLang="ru-RU"/>
          </a:p>
        </p:txBody>
      </p:sp>
      <p:sp>
        <p:nvSpPr>
          <p:cNvPr id="312322" name="Rectangle 2">
            <a:extLst>
              <a:ext uri="{FF2B5EF4-FFF2-40B4-BE49-F238E27FC236}">
                <a16:creationId xmlns:a16="http://schemas.microsoft.com/office/drawing/2014/main" id="{4D41262C-277D-82DB-3A1C-BC7C070CA06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2323" name="Rectangle 3">
            <a:extLst>
              <a:ext uri="{FF2B5EF4-FFF2-40B4-BE49-F238E27FC236}">
                <a16:creationId xmlns:a16="http://schemas.microsoft.com/office/drawing/2014/main" id="{2B450A7F-677D-993E-E81B-9ED99B64AE09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E0825FC-ED83-4BE7-F346-A5330C1B09A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8C1A1B-68EB-462C-AF07-891AC6A36CD5}" type="slidenum">
              <a:rPr lang="ru-RU" altLang="ru-RU"/>
              <a:pPr/>
              <a:t>7</a:t>
            </a:fld>
            <a:endParaRPr lang="ru-RU" altLang="ru-RU"/>
          </a:p>
        </p:txBody>
      </p:sp>
      <p:sp>
        <p:nvSpPr>
          <p:cNvPr id="318466" name="Rectangle 2">
            <a:extLst>
              <a:ext uri="{FF2B5EF4-FFF2-40B4-BE49-F238E27FC236}">
                <a16:creationId xmlns:a16="http://schemas.microsoft.com/office/drawing/2014/main" id="{B4A443C0-D878-FC43-4692-57173A99560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8467" name="Rectangle 3">
            <a:extLst>
              <a:ext uri="{FF2B5EF4-FFF2-40B4-BE49-F238E27FC236}">
                <a16:creationId xmlns:a16="http://schemas.microsoft.com/office/drawing/2014/main" id="{D50EE87D-FEED-C1F7-4BE8-749B49DC1264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F8624C5-E0A0-88AF-1E99-DEA65CAD5F4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6DEE34-26FA-461D-BFD3-39AA463002D6}" type="slidenum">
              <a:rPr lang="ru-RU" altLang="ru-RU"/>
              <a:pPr/>
              <a:t>8</a:t>
            </a:fld>
            <a:endParaRPr lang="ru-RU" altLang="ru-RU"/>
          </a:p>
        </p:txBody>
      </p:sp>
      <p:sp>
        <p:nvSpPr>
          <p:cNvPr id="308226" name="Rectangle 2">
            <a:extLst>
              <a:ext uri="{FF2B5EF4-FFF2-40B4-BE49-F238E27FC236}">
                <a16:creationId xmlns:a16="http://schemas.microsoft.com/office/drawing/2014/main" id="{B9B85C18-8239-98F1-46E8-0C6DF666E30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8227" name="Rectangle 3">
            <a:extLst>
              <a:ext uri="{FF2B5EF4-FFF2-40B4-BE49-F238E27FC236}">
                <a16:creationId xmlns:a16="http://schemas.microsoft.com/office/drawing/2014/main" id="{A153F7BB-0D7E-21C5-53E1-FC9E8C9DA337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D6A76FC-EA2A-F210-DAE5-073684FE01F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4996E5-5C36-4D43-9555-478D3510017A}" type="slidenum">
              <a:rPr lang="ru-RU" altLang="ru-RU"/>
              <a:pPr/>
              <a:t>9</a:t>
            </a:fld>
            <a:endParaRPr lang="ru-RU" altLang="ru-RU"/>
          </a:p>
        </p:txBody>
      </p:sp>
      <p:sp>
        <p:nvSpPr>
          <p:cNvPr id="310274" name="Rectangle 2">
            <a:extLst>
              <a:ext uri="{FF2B5EF4-FFF2-40B4-BE49-F238E27FC236}">
                <a16:creationId xmlns:a16="http://schemas.microsoft.com/office/drawing/2014/main" id="{AC33452F-030A-AF5C-828A-EF4F705C6DB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0275" name="Rectangle 3">
            <a:extLst>
              <a:ext uri="{FF2B5EF4-FFF2-40B4-BE49-F238E27FC236}">
                <a16:creationId xmlns:a16="http://schemas.microsoft.com/office/drawing/2014/main" id="{8DF5A09A-B4CC-CC7D-D12D-A79F2C383844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A578B1-50FE-95A4-0DBC-625A460E05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35785B5-5789-7A5B-698D-DADAE51C69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1646D66-19E9-5BDE-C485-1527744E3E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116C386-1ABB-062E-290A-14DAFAA2B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2776398-3A16-C801-3C1F-C473195DE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120410-BA80-467A-B027-08E50602BBF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72461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1BFB9C-33EC-1590-4268-7BC1AF5C0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7429657-E186-07AC-EE26-BAE3360F19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30E5038-B2F2-E301-3212-B7CBE76E9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4B4654-1019-704E-E387-CFD0FD11B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7C030D7-5A1F-0A9F-E48A-61886ACF9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0C8707-3917-42BA-948E-3B034370319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85013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CC8A057-21A7-D463-32D6-BAF4BDDF36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8C6D230-C6E3-902B-0B6E-0571F695A9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191CA93-20DA-DE57-68CC-8E8299EA3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4D9BC70-180A-3E2A-3681-A84A31144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2BC019-AE87-5B4C-4F2D-A8834B4A1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2E21DD-29C4-4F98-AA43-0EE14C3F6BD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93046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C3F7D1-FB01-3428-5239-4D4BAF488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D15A220-D0EC-55A0-7BDE-68EBF06BE2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AAD9A05-2B26-6BF4-A617-45C264986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6E5955-4624-CE8A-7D25-D1CFF8024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4B578DC-80B0-C753-8886-F62E08634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F9D814-0E6B-4804-B8C1-BE159D27F3E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04325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E9969F-FEB5-0346-4AB7-4503B72FF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9204B64-265D-9FC8-5635-242ED34A48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E64093E-085D-4238-7293-66DB12FF1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C56F61-89C5-FD30-FEAD-A9B3D5B9D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4963F78-ACE0-FBC4-6498-A9B2259E4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0E0823-CD2C-4CC8-8C3B-1D936C93FC0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28396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687DE5-68A6-ECB3-DD8F-9467EAE44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53D20D-A568-3D20-BB9B-E077E2442F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4777B21-2D25-7483-75F2-E2048C6107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8F6489F-D0C0-0EBB-46AA-4F5E08A09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DAA1F58-D4D4-15F4-32D9-E9BA44EF1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AAA80D6-18D7-63DE-AD20-154FE2904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8EEEC2-58AF-4E41-9D95-C91563858A1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2123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7EE941-F1C9-4736-63D5-2E78680FE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59A03F2-CCFA-D4A3-3EA3-68B565E536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74F0EEA-BA5C-C1A2-D993-95810680AD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A45F19C-DE0A-5847-863F-5304E6CFBC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6C35C02-DD5B-16A8-EF61-6E2E812AA0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5A5B0DE-9544-4F7C-BCC1-A51FC6EFE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110F94E-9631-A17C-B4F8-0C09E51C8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DC1529C-EC2F-BEDF-AC27-2B5ABD4E1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018717-59C7-4536-B137-79E454A09AF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87542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B99973-1096-E71C-C319-D8DA7A30B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A87A87E-69F5-E0A5-279D-F56D4B600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0A6C833-79F0-2278-E697-B592E664D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0D3C406-ED6C-B97A-5CDD-9135DBD17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70643F-A3F3-463C-87EC-CF702C03195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01658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7248860-FB4A-7C53-2A40-D75120D11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658DEE7-D9C2-8AE8-7566-8BB0AE49B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7A6CFD4-C69A-5911-74E6-7DD7856ED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774DD5-9B0D-4DAF-A96B-46500C58859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16698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EFCF09-6D55-CD0F-D86C-FAC18EC4B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5672045-8A83-3434-D166-E2799EB9FB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BB2C7E5-1CCF-F028-A96F-B51BE415D8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9B86622-48A8-CCB7-3886-07E959AD9D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DDF0C85-0714-5FF7-EC90-4F3560E319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84589E3-B8E1-71C9-BB00-6497C974C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3D2603-E356-4508-A053-BDB7554946D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41544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96D283-95FF-56FD-643E-38FACFE50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C49FFCD-A2A4-0EB8-CB89-05CAC0E421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058A154-FC19-7AA4-3BE4-832D483303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C7ACC87-8188-5382-3D5D-127ADE7CA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95C8C41-9F19-1E01-D61E-5B03D5263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39E0C3F-5360-2EF1-BDBA-E94DEBA19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EDAE71-E462-4C91-B0E4-5D15424BB5D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65365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949A05EB-FA2B-68BA-6D52-59D52EE5A8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71C5905-79D8-42DD-145F-ED419F2397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BAA7F8EF-2542-3455-482F-734135F5B66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 altLang="ru-RU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D6199D68-8C07-A6DA-BD1E-EFC6AA46084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 altLang="ru-RU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1AADD2C0-DF0A-CCBC-D8BB-489EEE14951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5FC1584-7391-4C60-A77B-FE4D1F92514B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png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5" Type="http://schemas.openxmlformats.org/officeDocument/2006/relationships/oleObject" Target="../embeddings/oleObject3.bin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>
            <a:extLst>
              <a:ext uri="{FF2B5EF4-FFF2-40B4-BE49-F238E27FC236}">
                <a16:creationId xmlns:a16="http://schemas.microsoft.com/office/drawing/2014/main" id="{B08FCA26-906B-A154-9CAF-08ED5C9FED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en-US" altLang="ru-RU" sz="3600" dirty="0">
                <a:solidFill>
                  <a:srgbClr val="FF3300"/>
                </a:solidFill>
              </a:rPr>
              <a:t>8. </a:t>
            </a:r>
            <a:r>
              <a:rPr lang="ru-RU" altLang="ru-RU" sz="3600" dirty="0">
                <a:solidFill>
                  <a:srgbClr val="FF3300"/>
                </a:solidFill>
              </a:rPr>
              <a:t>ПАРКЕТЫ</a:t>
            </a:r>
          </a:p>
        </p:txBody>
      </p:sp>
      <p:sp>
        <p:nvSpPr>
          <p:cNvPr id="92176" name="Text Box 16">
            <a:extLst>
              <a:ext uri="{FF2B5EF4-FFF2-40B4-BE49-F238E27FC236}">
                <a16:creationId xmlns:a16="http://schemas.microsoft.com/office/drawing/2014/main" id="{2AE40159-9B10-2C60-5056-BE71159E82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9144000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ts val="0"/>
              </a:spcBef>
            </a:pPr>
            <a:r>
              <a:rPr lang="en-US" altLang="ru-RU" sz="2200" dirty="0">
                <a:solidFill>
                  <a:srgbClr val="FF3300"/>
                </a:solidFill>
                <a:cs typeface="Times New Roman" panose="02020603050405020304" pitchFamily="18" charset="0"/>
              </a:rPr>
              <a:t>	</a:t>
            </a:r>
            <a:r>
              <a:rPr lang="ru-RU" altLang="ru-RU" dirty="0">
                <a:solidFill>
                  <a:srgbClr val="FF3300"/>
                </a:solidFill>
                <a:cs typeface="Times New Roman" panose="02020603050405020304" pitchFamily="18" charset="0"/>
              </a:rPr>
              <a:t>Паркетом</a:t>
            </a:r>
            <a:r>
              <a:rPr lang="ru-RU" altLang="ru-RU" dirty="0">
                <a:cs typeface="Times New Roman" panose="02020603050405020304" pitchFamily="18" charset="0"/>
              </a:rPr>
              <a:t> на плоскости называется такое заполнение плоскости многоугольниками, при котором любые два многоугольника либо имеют общую сторону, либо имеют общую вершину, либо не имеют общих точек. </a:t>
            </a:r>
          </a:p>
          <a:p>
            <a:pPr algn="just">
              <a:spcBef>
                <a:spcPts val="0"/>
              </a:spcBef>
            </a:pPr>
            <a:r>
              <a:rPr lang="en-US" altLang="ru-RU" dirty="0">
                <a:cs typeface="Times New Roman" panose="02020603050405020304" pitchFamily="18" charset="0"/>
              </a:rPr>
              <a:t>	</a:t>
            </a:r>
            <a:r>
              <a:rPr lang="ru-RU" altLang="ru-RU" dirty="0">
                <a:cs typeface="Times New Roman" panose="02020603050405020304" pitchFamily="18" charset="0"/>
              </a:rPr>
              <a:t>Паркет называется </a:t>
            </a:r>
            <a:r>
              <a:rPr lang="ru-RU" altLang="ru-RU" dirty="0">
                <a:solidFill>
                  <a:srgbClr val="FF3300"/>
                </a:solidFill>
                <a:cs typeface="Times New Roman" panose="02020603050405020304" pitchFamily="18" charset="0"/>
              </a:rPr>
              <a:t>правильным</a:t>
            </a:r>
            <a:r>
              <a:rPr lang="ru-RU" altLang="ru-RU" dirty="0">
                <a:cs typeface="Times New Roman" panose="02020603050405020304" pitchFamily="18" charset="0"/>
              </a:rPr>
              <a:t>, если он состоит из правильных многоугольников, и вокруг каждой вершины правильные многоугольники расположены одним и тем же способом. </a:t>
            </a:r>
          </a:p>
          <a:p>
            <a:pPr algn="just">
              <a:spcBef>
                <a:spcPts val="0"/>
              </a:spcBef>
            </a:pPr>
            <a:r>
              <a:rPr lang="en-US" altLang="ru-RU" dirty="0">
                <a:cs typeface="Times New Roman" panose="02020603050405020304" pitchFamily="18" charset="0"/>
              </a:rPr>
              <a:t>	</a:t>
            </a:r>
            <a:r>
              <a:rPr lang="ru-RU" altLang="ru-RU" dirty="0">
                <a:cs typeface="Times New Roman" panose="02020603050405020304" pitchFamily="18" charset="0"/>
              </a:rPr>
              <a:t>Примеры правильных паркетов дают заполнения плоскости:</a:t>
            </a:r>
            <a:r>
              <a:rPr lang="en-US" altLang="ru-RU" dirty="0">
                <a:cs typeface="Times New Roman" panose="02020603050405020304" pitchFamily="18" charset="0"/>
              </a:rPr>
              <a:t> </a:t>
            </a:r>
            <a:r>
              <a:rPr lang="ru-RU" altLang="ru-RU" dirty="0">
                <a:cs typeface="Times New Roman" panose="02020603050405020304" pitchFamily="18" charset="0"/>
              </a:rPr>
              <a:t>а) квадратами;</a:t>
            </a:r>
            <a:r>
              <a:rPr lang="en-US" altLang="ru-RU" dirty="0">
                <a:cs typeface="Times New Roman" panose="02020603050405020304" pitchFamily="18" charset="0"/>
              </a:rPr>
              <a:t> </a:t>
            </a:r>
            <a:r>
              <a:rPr lang="ru-RU" altLang="ru-RU" dirty="0">
                <a:cs typeface="Times New Roman" panose="02020603050405020304" pitchFamily="18" charset="0"/>
              </a:rPr>
              <a:t>б) правильными треугольниками;</a:t>
            </a:r>
            <a:r>
              <a:rPr lang="en-US" altLang="ru-RU" dirty="0">
                <a:cs typeface="Times New Roman" panose="02020603050405020304" pitchFamily="18" charset="0"/>
              </a:rPr>
              <a:t> </a:t>
            </a:r>
            <a:r>
              <a:rPr lang="ru-RU" altLang="ru-RU" dirty="0">
                <a:cs typeface="Times New Roman" panose="02020603050405020304" pitchFamily="18" charset="0"/>
              </a:rPr>
              <a:t>в) правильными шестиугольниками.</a:t>
            </a:r>
          </a:p>
        </p:txBody>
      </p:sp>
      <p:pic>
        <p:nvPicPr>
          <p:cNvPr id="92181" name="Picture 21">
            <a:extLst>
              <a:ext uri="{FF2B5EF4-FFF2-40B4-BE49-F238E27FC236}">
                <a16:creationId xmlns:a16="http://schemas.microsoft.com/office/drawing/2014/main" id="{EC68E494-4582-0C1E-2EE2-FA405672FA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155" y="4614858"/>
            <a:ext cx="8123238" cy="222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2">
            <a:extLst>
              <a:ext uri="{FF2B5EF4-FFF2-40B4-BE49-F238E27FC236}">
                <a16:creationId xmlns:a16="http://schemas.microsoft.com/office/drawing/2014/main" id="{DC00C166-637C-7A5B-F798-18AD9F958E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</a:t>
            </a:r>
            <a:r>
              <a:rPr lang="en-US" altLang="ru-RU" sz="3600" dirty="0">
                <a:solidFill>
                  <a:srgbClr val="FF3300"/>
                </a:solidFill>
              </a:rPr>
              <a:t>3</a:t>
            </a:r>
            <a:endParaRPr lang="ru-RU" altLang="ru-RU" sz="3600" dirty="0">
              <a:solidFill>
                <a:srgbClr val="FF3300"/>
              </a:solidFill>
            </a:endParaRPr>
          </a:p>
        </p:txBody>
      </p:sp>
      <p:sp>
        <p:nvSpPr>
          <p:cNvPr id="296963" name="Text Box 3">
            <a:extLst>
              <a:ext uri="{FF2B5EF4-FFF2-40B4-BE49-F238E27FC236}">
                <a16:creationId xmlns:a16="http://schemas.microsoft.com/office/drawing/2014/main" id="{B7DA6389-FE09-4B69-951B-C5EE3CD7C0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ru-RU" dirty="0">
                <a:cs typeface="Times New Roman" panose="02020603050405020304" pitchFamily="18" charset="0"/>
              </a:rPr>
              <a:t>	</a:t>
            </a:r>
            <a:r>
              <a:rPr lang="ru-RU" altLang="ru-RU" dirty="0">
                <a:cs typeface="Times New Roman" panose="02020603050405020304" pitchFamily="18" charset="0"/>
              </a:rPr>
              <a:t>Изобразите паркет, составленный из треугольников, равных данному. Раскрасьте треугольники в два цвета так, чтобы соседние треугольники были окрашены разными цветами. </a:t>
            </a:r>
          </a:p>
        </p:txBody>
      </p:sp>
      <p:pic>
        <p:nvPicPr>
          <p:cNvPr id="296964" name="Picture 4">
            <a:extLst>
              <a:ext uri="{FF2B5EF4-FFF2-40B4-BE49-F238E27FC236}">
                <a16:creationId xmlns:a16="http://schemas.microsoft.com/office/drawing/2014/main" id="{5675C6E1-3773-AEFE-C80C-2E9FDCB946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905000"/>
            <a:ext cx="3673475" cy="477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96965" name="Group 5">
            <a:extLst>
              <a:ext uri="{FF2B5EF4-FFF2-40B4-BE49-F238E27FC236}">
                <a16:creationId xmlns:a16="http://schemas.microsoft.com/office/drawing/2014/main" id="{EA2564D2-AE8D-26D6-D0D1-D5F8584D3C18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1905000"/>
            <a:ext cx="6054725" cy="4773613"/>
            <a:chOff x="192" y="1200"/>
            <a:chExt cx="3814" cy="3007"/>
          </a:xfrm>
        </p:grpSpPr>
        <p:sp>
          <p:nvSpPr>
            <p:cNvPr id="296966" name="Text Box 6">
              <a:extLst>
                <a:ext uri="{FF2B5EF4-FFF2-40B4-BE49-F238E27FC236}">
                  <a16:creationId xmlns:a16="http://schemas.microsoft.com/office/drawing/2014/main" id="{7217A838-A8F4-3E09-269C-2EF418A085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" y="3600"/>
              <a:ext cx="115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3200">
                  <a:solidFill>
                    <a:srgbClr val="FF3300"/>
                  </a:solidFill>
                </a:rPr>
                <a:t>Ответ:</a:t>
              </a:r>
              <a:endParaRPr lang="ru-RU" altLang="ru-RU" sz="3200">
                <a:cs typeface="Times New Roman" panose="02020603050405020304" pitchFamily="18" charset="0"/>
              </a:endParaRPr>
            </a:p>
          </p:txBody>
        </p:sp>
        <p:pic>
          <p:nvPicPr>
            <p:cNvPr id="296967" name="Picture 7">
              <a:extLst>
                <a:ext uri="{FF2B5EF4-FFF2-40B4-BE49-F238E27FC236}">
                  <a16:creationId xmlns:a16="http://schemas.microsoft.com/office/drawing/2014/main" id="{6E9A6ED4-15B2-30FD-CBEB-F077E08CD8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8" y="1200"/>
              <a:ext cx="2318" cy="30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96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2">
            <a:extLst>
              <a:ext uri="{FF2B5EF4-FFF2-40B4-BE49-F238E27FC236}">
                <a16:creationId xmlns:a16="http://schemas.microsoft.com/office/drawing/2014/main" id="{1CA55CE8-A03A-2B11-2AAB-49E3511058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</a:t>
            </a:r>
            <a:r>
              <a:rPr lang="en-US" altLang="ru-RU" sz="3600" dirty="0">
                <a:solidFill>
                  <a:srgbClr val="FF3300"/>
                </a:solidFill>
              </a:rPr>
              <a:t>4</a:t>
            </a:r>
            <a:endParaRPr lang="ru-RU" altLang="ru-RU" sz="3600" dirty="0">
              <a:solidFill>
                <a:srgbClr val="FF3300"/>
              </a:solidFill>
            </a:endParaRPr>
          </a:p>
        </p:txBody>
      </p:sp>
      <p:sp>
        <p:nvSpPr>
          <p:cNvPr id="266243" name="Text Box 3">
            <a:extLst>
              <a:ext uri="{FF2B5EF4-FFF2-40B4-BE49-F238E27FC236}">
                <a16:creationId xmlns:a16="http://schemas.microsoft.com/office/drawing/2014/main" id="{20B17446-5338-F4D9-F787-3904B99719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ru-RU" dirty="0">
                <a:cs typeface="Times New Roman" panose="02020603050405020304" pitchFamily="18" charset="0"/>
              </a:rPr>
              <a:t>	</a:t>
            </a:r>
            <a:r>
              <a:rPr lang="ru-RU" altLang="ru-RU" dirty="0">
                <a:cs typeface="Times New Roman" panose="02020603050405020304" pitchFamily="18" charset="0"/>
              </a:rPr>
              <a:t>Изобразите паркет, составленный из треугольников, равных данному. Раскрасьте треугольники в два цвета так, чтобы соседние треугольники были окрашены разными цветами. </a:t>
            </a:r>
          </a:p>
        </p:txBody>
      </p:sp>
      <p:pic>
        <p:nvPicPr>
          <p:cNvPr id="266246" name="Picture 6">
            <a:extLst>
              <a:ext uri="{FF2B5EF4-FFF2-40B4-BE49-F238E27FC236}">
                <a16:creationId xmlns:a16="http://schemas.microsoft.com/office/drawing/2014/main" id="{241EABC1-279A-0F47-0322-545BA05E51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905000"/>
            <a:ext cx="36830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6248" name="Group 8">
            <a:extLst>
              <a:ext uri="{FF2B5EF4-FFF2-40B4-BE49-F238E27FC236}">
                <a16:creationId xmlns:a16="http://schemas.microsoft.com/office/drawing/2014/main" id="{26E05897-9B7D-63F0-8A2F-966A0256E326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1905000"/>
            <a:ext cx="5913438" cy="4800600"/>
            <a:chOff x="192" y="1200"/>
            <a:chExt cx="3725" cy="3024"/>
          </a:xfrm>
        </p:grpSpPr>
        <p:sp>
          <p:nvSpPr>
            <p:cNvPr id="266244" name="Text Box 4">
              <a:extLst>
                <a:ext uri="{FF2B5EF4-FFF2-40B4-BE49-F238E27FC236}">
                  <a16:creationId xmlns:a16="http://schemas.microsoft.com/office/drawing/2014/main" id="{006A2AC1-98C7-BFC3-6E8E-23F4C8F873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" y="3600"/>
              <a:ext cx="115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3200">
                  <a:solidFill>
                    <a:srgbClr val="FF3300"/>
                  </a:solidFill>
                </a:rPr>
                <a:t>Ответ:</a:t>
              </a:r>
              <a:endParaRPr lang="ru-RU" altLang="ru-RU" sz="3200">
                <a:cs typeface="Times New Roman" panose="02020603050405020304" pitchFamily="18" charset="0"/>
              </a:endParaRPr>
            </a:p>
          </p:txBody>
        </p:sp>
        <p:pic>
          <p:nvPicPr>
            <p:cNvPr id="266247" name="Picture 7">
              <a:extLst>
                <a:ext uri="{FF2B5EF4-FFF2-40B4-BE49-F238E27FC236}">
                  <a16:creationId xmlns:a16="http://schemas.microsoft.com/office/drawing/2014/main" id="{0F68433A-0210-1CC4-B1FF-E46EF55F1B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4" y="1200"/>
              <a:ext cx="2333" cy="3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66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2">
            <a:extLst>
              <a:ext uri="{FF2B5EF4-FFF2-40B4-BE49-F238E27FC236}">
                <a16:creationId xmlns:a16="http://schemas.microsoft.com/office/drawing/2014/main" id="{EE9BE010-1C41-F02E-4539-E3E55ED873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</a:t>
            </a:r>
            <a:r>
              <a:rPr lang="en-US" altLang="ru-RU" sz="3600" dirty="0">
                <a:solidFill>
                  <a:srgbClr val="FF3300"/>
                </a:solidFill>
              </a:rPr>
              <a:t>5</a:t>
            </a:r>
            <a:endParaRPr lang="ru-RU" altLang="ru-RU" sz="3600" dirty="0">
              <a:solidFill>
                <a:srgbClr val="FF3300"/>
              </a:solidFill>
            </a:endParaRPr>
          </a:p>
        </p:txBody>
      </p:sp>
      <p:sp>
        <p:nvSpPr>
          <p:cNvPr id="303107" name="Text Box 3">
            <a:extLst>
              <a:ext uri="{FF2B5EF4-FFF2-40B4-BE49-F238E27FC236}">
                <a16:creationId xmlns:a16="http://schemas.microsoft.com/office/drawing/2014/main" id="{63304430-C424-3430-51FC-FCF43F7ECF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ru-RU" dirty="0">
                <a:cs typeface="Times New Roman" panose="02020603050405020304" pitchFamily="18" charset="0"/>
              </a:rPr>
              <a:t>	</a:t>
            </a:r>
            <a:r>
              <a:rPr lang="ru-RU" altLang="ru-RU" dirty="0">
                <a:cs typeface="Times New Roman" panose="02020603050405020304" pitchFamily="18" charset="0"/>
              </a:rPr>
              <a:t>Изобразите паркет, составленный из шестиугольников, равных данному. Раскрасьте шестиугольники в три цвета так, чтобы соседние шестиугольники были окрашены разными цветами. </a:t>
            </a:r>
          </a:p>
        </p:txBody>
      </p:sp>
      <p:pic>
        <p:nvPicPr>
          <p:cNvPr id="303108" name="Picture 4">
            <a:extLst>
              <a:ext uri="{FF2B5EF4-FFF2-40B4-BE49-F238E27FC236}">
                <a16:creationId xmlns:a16="http://schemas.microsoft.com/office/drawing/2014/main" id="{A579E49B-E8A9-1EF1-E4B7-07E472F2E6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828800"/>
            <a:ext cx="3856038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3109" name="Group 5">
            <a:extLst>
              <a:ext uri="{FF2B5EF4-FFF2-40B4-BE49-F238E27FC236}">
                <a16:creationId xmlns:a16="http://schemas.microsoft.com/office/drawing/2014/main" id="{D2FC6661-8919-DD87-8E8B-F05F4E022CDB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1828800"/>
            <a:ext cx="6161088" cy="5029200"/>
            <a:chOff x="192" y="1152"/>
            <a:chExt cx="3881" cy="3168"/>
          </a:xfrm>
        </p:grpSpPr>
        <p:sp>
          <p:nvSpPr>
            <p:cNvPr id="303110" name="Text Box 6">
              <a:extLst>
                <a:ext uri="{FF2B5EF4-FFF2-40B4-BE49-F238E27FC236}">
                  <a16:creationId xmlns:a16="http://schemas.microsoft.com/office/drawing/2014/main" id="{8D69DEC7-AF2C-4176-3175-00AB6690F8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" y="3600"/>
              <a:ext cx="115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3200">
                  <a:solidFill>
                    <a:srgbClr val="FF3300"/>
                  </a:solidFill>
                </a:rPr>
                <a:t>Ответ:</a:t>
              </a:r>
              <a:endParaRPr lang="ru-RU" altLang="ru-RU" sz="3200">
                <a:cs typeface="Times New Roman" panose="02020603050405020304" pitchFamily="18" charset="0"/>
              </a:endParaRPr>
            </a:p>
          </p:txBody>
        </p:sp>
        <p:pic>
          <p:nvPicPr>
            <p:cNvPr id="303111" name="Picture 7">
              <a:extLst>
                <a:ext uri="{FF2B5EF4-FFF2-40B4-BE49-F238E27FC236}">
                  <a16:creationId xmlns:a16="http://schemas.microsoft.com/office/drawing/2014/main" id="{52F9C5E8-C846-D597-30D6-D0D56ED19C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2" y="1152"/>
              <a:ext cx="2441" cy="3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3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2">
            <a:extLst>
              <a:ext uri="{FF2B5EF4-FFF2-40B4-BE49-F238E27FC236}">
                <a16:creationId xmlns:a16="http://schemas.microsoft.com/office/drawing/2014/main" id="{372EE0D6-9E14-B4B7-3D1B-35BFE8BA1A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</a:t>
            </a:r>
            <a:r>
              <a:rPr lang="en-US" altLang="ru-RU" sz="3600" dirty="0">
                <a:solidFill>
                  <a:srgbClr val="FF3300"/>
                </a:solidFill>
              </a:rPr>
              <a:t>6</a:t>
            </a:r>
            <a:endParaRPr lang="ru-RU" altLang="ru-RU" sz="3600" dirty="0">
              <a:solidFill>
                <a:srgbClr val="FF3300"/>
              </a:solidFill>
            </a:endParaRPr>
          </a:p>
        </p:txBody>
      </p:sp>
      <p:sp>
        <p:nvSpPr>
          <p:cNvPr id="305155" name="Text Box 3">
            <a:extLst>
              <a:ext uri="{FF2B5EF4-FFF2-40B4-BE49-F238E27FC236}">
                <a16:creationId xmlns:a16="http://schemas.microsoft.com/office/drawing/2014/main" id="{22828625-5AC3-9216-DC21-1B518A1095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ru-RU" dirty="0">
                <a:cs typeface="Times New Roman" panose="02020603050405020304" pitchFamily="18" charset="0"/>
              </a:rPr>
              <a:t>	</a:t>
            </a:r>
            <a:r>
              <a:rPr lang="ru-RU" altLang="ru-RU" dirty="0">
                <a:cs typeface="Times New Roman" panose="02020603050405020304" pitchFamily="18" charset="0"/>
              </a:rPr>
              <a:t>Изобразите паркет, составленный из шестиугольников, равных данному. Раскрасьте шестиугольники в три цвета так, чтобы соседние шестиугольники были окрашены разными цветами. </a:t>
            </a:r>
          </a:p>
        </p:txBody>
      </p:sp>
      <p:pic>
        <p:nvPicPr>
          <p:cNvPr id="305156" name="Picture 4">
            <a:extLst>
              <a:ext uri="{FF2B5EF4-FFF2-40B4-BE49-F238E27FC236}">
                <a16:creationId xmlns:a16="http://schemas.microsoft.com/office/drawing/2014/main" id="{0E34567E-FA92-9A21-1D33-E6249FEBBA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773238"/>
            <a:ext cx="3898900" cy="508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5157" name="Group 5">
            <a:extLst>
              <a:ext uri="{FF2B5EF4-FFF2-40B4-BE49-F238E27FC236}">
                <a16:creationId xmlns:a16="http://schemas.microsoft.com/office/drawing/2014/main" id="{5EA1155A-5621-2F2E-803B-21B3D110833F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1752600"/>
            <a:ext cx="5999163" cy="5105400"/>
            <a:chOff x="192" y="1104"/>
            <a:chExt cx="3779" cy="3216"/>
          </a:xfrm>
        </p:grpSpPr>
        <p:sp>
          <p:nvSpPr>
            <p:cNvPr id="305158" name="Text Box 6">
              <a:extLst>
                <a:ext uri="{FF2B5EF4-FFF2-40B4-BE49-F238E27FC236}">
                  <a16:creationId xmlns:a16="http://schemas.microsoft.com/office/drawing/2014/main" id="{991E3679-4340-7788-59D7-1A8E569B9D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" y="3600"/>
              <a:ext cx="115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3200">
                  <a:solidFill>
                    <a:srgbClr val="FF3300"/>
                  </a:solidFill>
                </a:rPr>
                <a:t>Ответ:</a:t>
              </a:r>
              <a:endParaRPr lang="ru-RU" altLang="ru-RU" sz="3200"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05159" name="Object 7">
              <a:extLst>
                <a:ext uri="{FF2B5EF4-FFF2-40B4-BE49-F238E27FC236}">
                  <a16:creationId xmlns:a16="http://schemas.microsoft.com/office/drawing/2014/main" id="{AECDA161-A46D-3B39-539F-AA360CAABEC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536" y="1104"/>
            <a:ext cx="2435" cy="32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Точечный рисунок" r:id="rId4" imgW="4839375" imgH="6392167" progId="Paint.Picture">
                    <p:embed/>
                  </p:oleObj>
                </mc:Choice>
                <mc:Fallback>
                  <p:oleObj name="Точечный рисунок" r:id="rId4" imgW="4839375" imgH="6392167" progId="Paint.Picture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36" y="1104"/>
                          <a:ext cx="2435" cy="321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5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2">
            <a:extLst>
              <a:ext uri="{FF2B5EF4-FFF2-40B4-BE49-F238E27FC236}">
                <a16:creationId xmlns:a16="http://schemas.microsoft.com/office/drawing/2014/main" id="{5684859F-BFCF-D406-9517-CDDA7C79F7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</a:t>
            </a:r>
            <a:r>
              <a:rPr lang="en-US" altLang="ru-RU" sz="3600" dirty="0">
                <a:solidFill>
                  <a:srgbClr val="FF3300"/>
                </a:solidFill>
              </a:rPr>
              <a:t>7</a:t>
            </a:r>
            <a:endParaRPr lang="ru-RU" altLang="ru-RU" sz="3600" dirty="0">
              <a:solidFill>
                <a:srgbClr val="FF3300"/>
              </a:solidFill>
            </a:endParaRPr>
          </a:p>
        </p:txBody>
      </p:sp>
      <p:sp>
        <p:nvSpPr>
          <p:cNvPr id="272387" name="Text Box 3">
            <a:extLst>
              <a:ext uri="{FF2B5EF4-FFF2-40B4-BE49-F238E27FC236}">
                <a16:creationId xmlns:a16="http://schemas.microsoft.com/office/drawing/2014/main" id="{4D74503A-FEC0-E06F-C74D-77D51523D0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9144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ru-RU" dirty="0">
                <a:cs typeface="Times New Roman" panose="02020603050405020304" pitchFamily="18" charset="0"/>
              </a:rPr>
              <a:t>	</a:t>
            </a:r>
            <a:r>
              <a:rPr lang="ru-RU" altLang="ru-RU" dirty="0">
                <a:cs typeface="Times New Roman" panose="02020603050405020304" pitchFamily="18" charset="0"/>
              </a:rPr>
              <a:t>Изобразите паркет, составленный из четырехугольников, равных данному. Раскрасьте четырехугольники в два цвета так, чтобы соседние четырехугольники были окрашены разными цветами. </a:t>
            </a:r>
          </a:p>
        </p:txBody>
      </p:sp>
      <p:pic>
        <p:nvPicPr>
          <p:cNvPr id="272390" name="Picture 6">
            <a:extLst>
              <a:ext uri="{FF2B5EF4-FFF2-40B4-BE49-F238E27FC236}">
                <a16:creationId xmlns:a16="http://schemas.microsoft.com/office/drawing/2014/main" id="{39A80666-1A79-C95F-0A1D-C2946D6C8D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773238"/>
            <a:ext cx="3908425" cy="508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2392" name="Group 8">
            <a:extLst>
              <a:ext uri="{FF2B5EF4-FFF2-40B4-BE49-F238E27FC236}">
                <a16:creationId xmlns:a16="http://schemas.microsoft.com/office/drawing/2014/main" id="{020AA950-FC8D-4DE3-9BE5-C9987F43F356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1752600"/>
            <a:ext cx="6126163" cy="5105400"/>
            <a:chOff x="192" y="1104"/>
            <a:chExt cx="3859" cy="3216"/>
          </a:xfrm>
        </p:grpSpPr>
        <p:sp>
          <p:nvSpPr>
            <p:cNvPr id="272388" name="Text Box 4">
              <a:extLst>
                <a:ext uri="{FF2B5EF4-FFF2-40B4-BE49-F238E27FC236}">
                  <a16:creationId xmlns:a16="http://schemas.microsoft.com/office/drawing/2014/main" id="{F93F8666-656D-E7C8-3E62-464694021D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" y="3600"/>
              <a:ext cx="115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3200">
                  <a:solidFill>
                    <a:srgbClr val="FF3300"/>
                  </a:solidFill>
                </a:rPr>
                <a:t>Ответ:</a:t>
              </a:r>
              <a:endParaRPr lang="ru-RU" altLang="ru-RU" sz="3200">
                <a:cs typeface="Times New Roman" panose="02020603050405020304" pitchFamily="18" charset="0"/>
              </a:endParaRPr>
            </a:p>
          </p:txBody>
        </p:sp>
        <p:pic>
          <p:nvPicPr>
            <p:cNvPr id="272391" name="Picture 7">
              <a:extLst>
                <a:ext uri="{FF2B5EF4-FFF2-40B4-BE49-F238E27FC236}">
                  <a16:creationId xmlns:a16="http://schemas.microsoft.com/office/drawing/2014/main" id="{11F0A7C1-4FA4-490F-305F-C556B6F20F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4" y="1104"/>
              <a:ext cx="2467" cy="3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2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1026">
            <a:extLst>
              <a:ext uri="{FF2B5EF4-FFF2-40B4-BE49-F238E27FC236}">
                <a16:creationId xmlns:a16="http://schemas.microsoft.com/office/drawing/2014/main" id="{31908E73-3AAD-33C9-6A70-644AE135CF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</a:t>
            </a:r>
            <a:r>
              <a:rPr lang="en-US" altLang="ru-RU" sz="3600" dirty="0">
                <a:solidFill>
                  <a:srgbClr val="FF3300"/>
                </a:solidFill>
              </a:rPr>
              <a:t>8</a:t>
            </a:r>
            <a:endParaRPr lang="ru-RU" altLang="ru-RU" sz="3600" dirty="0">
              <a:solidFill>
                <a:srgbClr val="FF3300"/>
              </a:solidFill>
            </a:endParaRPr>
          </a:p>
        </p:txBody>
      </p:sp>
      <p:sp>
        <p:nvSpPr>
          <p:cNvPr id="274435" name="Text Box 1027">
            <a:extLst>
              <a:ext uri="{FF2B5EF4-FFF2-40B4-BE49-F238E27FC236}">
                <a16:creationId xmlns:a16="http://schemas.microsoft.com/office/drawing/2014/main" id="{E4158769-B965-AB7F-B34B-96172F5590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9144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ru-RU" dirty="0">
                <a:cs typeface="Times New Roman" panose="02020603050405020304" pitchFamily="18" charset="0"/>
              </a:rPr>
              <a:t>	</a:t>
            </a:r>
            <a:r>
              <a:rPr lang="ru-RU" altLang="ru-RU" dirty="0">
                <a:cs typeface="Times New Roman" panose="02020603050405020304" pitchFamily="18" charset="0"/>
              </a:rPr>
              <a:t>Изобразите паркет, составленный из четырехугольников, равных данному. Раскрасьте четырехугольники в два цвета так, чтобы соседние четырехугольники были окрашены разными цветами. </a:t>
            </a:r>
          </a:p>
        </p:txBody>
      </p:sp>
      <p:pic>
        <p:nvPicPr>
          <p:cNvPr id="274438" name="Picture 1030">
            <a:extLst>
              <a:ext uri="{FF2B5EF4-FFF2-40B4-BE49-F238E27FC236}">
                <a16:creationId xmlns:a16="http://schemas.microsoft.com/office/drawing/2014/main" id="{A02C7023-C69F-26DA-7972-7D20570C5A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773238"/>
            <a:ext cx="3898900" cy="508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4440" name="Group 1032">
            <a:extLst>
              <a:ext uri="{FF2B5EF4-FFF2-40B4-BE49-F238E27FC236}">
                <a16:creationId xmlns:a16="http://schemas.microsoft.com/office/drawing/2014/main" id="{F750D3E1-7FF7-BFE2-84D5-D335BEC47C1F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1752600"/>
            <a:ext cx="6256338" cy="5105400"/>
            <a:chOff x="192" y="1104"/>
            <a:chExt cx="3941" cy="3216"/>
          </a:xfrm>
        </p:grpSpPr>
        <p:sp>
          <p:nvSpPr>
            <p:cNvPr id="274436" name="Text Box 1028">
              <a:extLst>
                <a:ext uri="{FF2B5EF4-FFF2-40B4-BE49-F238E27FC236}">
                  <a16:creationId xmlns:a16="http://schemas.microsoft.com/office/drawing/2014/main" id="{70E9E3DC-26C3-3EA4-F260-A9A45C2DF1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" y="3600"/>
              <a:ext cx="115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3200">
                  <a:solidFill>
                    <a:srgbClr val="FF3300"/>
                  </a:solidFill>
                </a:rPr>
                <a:t>Ответ:</a:t>
              </a:r>
              <a:endParaRPr lang="ru-RU" altLang="ru-RU" sz="3200">
                <a:cs typeface="Times New Roman" panose="02020603050405020304" pitchFamily="18" charset="0"/>
              </a:endParaRPr>
            </a:p>
          </p:txBody>
        </p:sp>
        <p:pic>
          <p:nvPicPr>
            <p:cNvPr id="274439" name="Picture 1031">
              <a:extLst>
                <a:ext uri="{FF2B5EF4-FFF2-40B4-BE49-F238E27FC236}">
                  <a16:creationId xmlns:a16="http://schemas.microsoft.com/office/drawing/2014/main" id="{109CC4B8-006F-459A-A58F-A44DD602B0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1104"/>
              <a:ext cx="2453" cy="3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4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Rectangle 2">
            <a:extLst>
              <a:ext uri="{FF2B5EF4-FFF2-40B4-BE49-F238E27FC236}">
                <a16:creationId xmlns:a16="http://schemas.microsoft.com/office/drawing/2014/main" id="{BE91FA2B-3617-2EB2-CBFA-4A608BBD1B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</a:t>
            </a:r>
            <a:r>
              <a:rPr lang="en-US" altLang="ru-RU" sz="3600" dirty="0">
                <a:solidFill>
                  <a:srgbClr val="FF3300"/>
                </a:solidFill>
              </a:rPr>
              <a:t>9</a:t>
            </a:r>
            <a:endParaRPr lang="ru-RU" altLang="ru-RU" sz="3600" dirty="0">
              <a:solidFill>
                <a:srgbClr val="FF3300"/>
              </a:solidFill>
            </a:endParaRPr>
          </a:p>
        </p:txBody>
      </p:sp>
      <p:sp>
        <p:nvSpPr>
          <p:cNvPr id="301059" name="Text Box 3">
            <a:extLst>
              <a:ext uri="{FF2B5EF4-FFF2-40B4-BE49-F238E27FC236}">
                <a16:creationId xmlns:a16="http://schemas.microsoft.com/office/drawing/2014/main" id="{A78BBFF7-2143-FFF0-CBAE-B5B4761E9E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ru-RU" dirty="0"/>
              <a:t>	</a:t>
            </a:r>
            <a:r>
              <a:rPr lang="ru-RU" altLang="ru-RU" dirty="0"/>
              <a:t>Придумайте пятиугольник, из которого можно составить паркет</a:t>
            </a:r>
            <a:r>
              <a:rPr lang="ru-RU" altLang="ru-RU" dirty="0">
                <a:cs typeface="Times New Roman" panose="02020603050405020304" pitchFamily="18" charset="0"/>
              </a:rPr>
              <a:t>. </a:t>
            </a:r>
            <a:r>
              <a:rPr lang="ru-RU" altLang="ru-RU" dirty="0"/>
              <a:t>Сколько красок потребуется для раскраски этого паркета</a:t>
            </a:r>
            <a:r>
              <a:rPr lang="ru-RU" altLang="ru-RU" dirty="0">
                <a:cs typeface="Times New Roman" panose="02020603050405020304" pitchFamily="18" charset="0"/>
              </a:rPr>
              <a:t>, чтобы соседние </a:t>
            </a:r>
            <a:r>
              <a:rPr lang="ru-RU" altLang="ru-RU" dirty="0"/>
              <a:t>пяти</a:t>
            </a:r>
            <a:r>
              <a:rPr lang="ru-RU" altLang="ru-RU" dirty="0">
                <a:cs typeface="Times New Roman" panose="02020603050405020304" pitchFamily="18" charset="0"/>
              </a:rPr>
              <a:t>угольники были окрашены разными цветами. </a:t>
            </a:r>
          </a:p>
        </p:txBody>
      </p:sp>
      <p:graphicFrame>
        <p:nvGraphicFramePr>
          <p:cNvPr id="301064" name="Object 8">
            <a:extLst>
              <a:ext uri="{FF2B5EF4-FFF2-40B4-BE49-F238E27FC236}">
                <a16:creationId xmlns:a16="http://schemas.microsoft.com/office/drawing/2014/main" id="{D10E537C-7D8F-CDD0-E0D6-F55D85A509C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43200" y="1752600"/>
          <a:ext cx="3684588" cy="486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Точечный рисунок" r:id="rId3" imgW="4828571" imgH="6380952" progId="Paint.Picture">
                  <p:embed/>
                </p:oleObj>
              </mc:Choice>
              <mc:Fallback>
                <p:oleObj name="Точечный рисунок" r:id="rId3" imgW="4828571" imgH="6380952" progId="Paint.Picture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1752600"/>
                        <a:ext cx="3684588" cy="4867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01067" name="Group 11">
            <a:extLst>
              <a:ext uri="{FF2B5EF4-FFF2-40B4-BE49-F238E27FC236}">
                <a16:creationId xmlns:a16="http://schemas.microsoft.com/office/drawing/2014/main" id="{EE4610F1-BB5D-C4DA-FF14-017148424AE7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1752600"/>
            <a:ext cx="6122988" cy="4867275"/>
            <a:chOff x="192" y="1104"/>
            <a:chExt cx="3857" cy="3066"/>
          </a:xfrm>
        </p:grpSpPr>
        <p:graphicFrame>
          <p:nvGraphicFramePr>
            <p:cNvPr id="301065" name="Object 9">
              <a:extLst>
                <a:ext uri="{FF2B5EF4-FFF2-40B4-BE49-F238E27FC236}">
                  <a16:creationId xmlns:a16="http://schemas.microsoft.com/office/drawing/2014/main" id="{C10092E4-36AF-29CB-C0E1-069342077CD4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728" y="1104"/>
            <a:ext cx="2321" cy="30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Точечный рисунок" r:id="rId5" imgW="4828571" imgH="6380952" progId="Paint.Picture">
                    <p:embed/>
                  </p:oleObj>
                </mc:Choice>
                <mc:Fallback>
                  <p:oleObj name="Точечный рисунок" r:id="rId5" imgW="4828571" imgH="6380952" progId="Paint.Picture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28" y="1104"/>
                          <a:ext cx="2321" cy="306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1066" name="Text Box 10">
              <a:extLst>
                <a:ext uri="{FF2B5EF4-FFF2-40B4-BE49-F238E27FC236}">
                  <a16:creationId xmlns:a16="http://schemas.microsoft.com/office/drawing/2014/main" id="{7063E31A-7569-75F9-28F8-D36F3C8B97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" y="1104"/>
              <a:ext cx="1488" cy="18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/>
                <a:t>Один из возможных пятиугольников изображен на рисунке. Попробуйте составить из него паркет.</a:t>
              </a:r>
            </a:p>
          </p:txBody>
        </p:sp>
      </p:grpSp>
      <p:grpSp>
        <p:nvGrpSpPr>
          <p:cNvPr id="301071" name="Group 15">
            <a:extLst>
              <a:ext uri="{FF2B5EF4-FFF2-40B4-BE49-F238E27FC236}">
                <a16:creationId xmlns:a16="http://schemas.microsoft.com/office/drawing/2014/main" id="{3EA87F23-FC88-62EF-E020-E692A85F3D2D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1752600"/>
            <a:ext cx="6122988" cy="4881563"/>
            <a:chOff x="192" y="1104"/>
            <a:chExt cx="3857" cy="3075"/>
          </a:xfrm>
        </p:grpSpPr>
        <p:sp>
          <p:nvSpPr>
            <p:cNvPr id="301062" name="Text Box 6">
              <a:extLst>
                <a:ext uri="{FF2B5EF4-FFF2-40B4-BE49-F238E27FC236}">
                  <a16:creationId xmlns:a16="http://schemas.microsoft.com/office/drawing/2014/main" id="{78EE1F5C-83E5-4183-4C3D-8AE8B6C11C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" y="3600"/>
              <a:ext cx="115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3200">
                  <a:solidFill>
                    <a:srgbClr val="FF3300"/>
                  </a:solidFill>
                </a:rPr>
                <a:t>Ответ: </a:t>
              </a:r>
              <a:r>
                <a:rPr lang="en-US" altLang="ru-RU" sz="3200">
                  <a:solidFill>
                    <a:srgbClr val="FF3300"/>
                  </a:solidFill>
                </a:rPr>
                <a:t>3.</a:t>
              </a:r>
              <a:endParaRPr lang="ru-RU" altLang="ru-RU" sz="3200"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01070" name="Object 14">
              <a:extLst>
                <a:ext uri="{FF2B5EF4-FFF2-40B4-BE49-F238E27FC236}">
                  <a16:creationId xmlns:a16="http://schemas.microsoft.com/office/drawing/2014/main" id="{2C64E00C-242F-316F-BBF2-42AC8AD5BE0B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728" y="1104"/>
            <a:ext cx="2321" cy="3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Точечный рисунок" r:id="rId7" imgW="4839375" imgH="6409524" progId="Paint.Picture">
                    <p:embed/>
                  </p:oleObj>
                </mc:Choice>
                <mc:Fallback>
                  <p:oleObj name="Точечный рисунок" r:id="rId7" imgW="4839375" imgH="6409524" progId="Paint.Picture">
                    <p:embed/>
                    <p:pic>
                      <p:nvPicPr>
                        <p:cNvPr id="0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28" y="1104"/>
                          <a:ext cx="2321" cy="30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1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1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2">
            <a:extLst>
              <a:ext uri="{FF2B5EF4-FFF2-40B4-BE49-F238E27FC236}">
                <a16:creationId xmlns:a16="http://schemas.microsoft.com/office/drawing/2014/main" id="{69CC1009-A73D-D838-C149-A7B8EEE450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1</a:t>
            </a:r>
            <a:r>
              <a:rPr lang="en-US" altLang="ru-RU" sz="3600" dirty="0">
                <a:solidFill>
                  <a:srgbClr val="FF3300"/>
                </a:solidFill>
              </a:rPr>
              <a:t>0</a:t>
            </a:r>
            <a:endParaRPr lang="ru-RU" altLang="ru-RU" sz="3600" dirty="0">
              <a:solidFill>
                <a:srgbClr val="FF3300"/>
              </a:solidFill>
            </a:endParaRPr>
          </a:p>
        </p:txBody>
      </p:sp>
      <p:sp>
        <p:nvSpPr>
          <p:cNvPr id="280579" name="Text Box 3">
            <a:extLst>
              <a:ext uri="{FF2B5EF4-FFF2-40B4-BE49-F238E27FC236}">
                <a16:creationId xmlns:a16="http://schemas.microsoft.com/office/drawing/2014/main" id="{2A4EBB7F-5673-6F76-B6B5-33B52FA21F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57200"/>
            <a:ext cx="9144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ru-RU" dirty="0">
                <a:cs typeface="Times New Roman" panose="02020603050405020304" pitchFamily="18" charset="0"/>
              </a:rPr>
              <a:t>	</a:t>
            </a:r>
            <a:r>
              <a:rPr lang="ru-RU" altLang="ru-RU" dirty="0">
                <a:cs typeface="Times New Roman" panose="02020603050405020304" pitchFamily="18" charset="0"/>
              </a:rPr>
              <a:t>Продолжите составление паркета из квадратов и треугольников, равных данным, так, чтобы в каждой вершине сходилось два квадрата и три треугольника. Раскрасьте квадраты одним цветом, а треугольники – другим. </a:t>
            </a:r>
          </a:p>
        </p:txBody>
      </p:sp>
      <p:pic>
        <p:nvPicPr>
          <p:cNvPr id="280583" name="Picture 7">
            <a:extLst>
              <a:ext uri="{FF2B5EF4-FFF2-40B4-BE49-F238E27FC236}">
                <a16:creationId xmlns:a16="http://schemas.microsoft.com/office/drawing/2014/main" id="{B6CA3C1D-92E2-1AF6-7C45-16AE3ADB16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057400"/>
            <a:ext cx="3557588" cy="462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80585" name="Group 9">
            <a:extLst>
              <a:ext uri="{FF2B5EF4-FFF2-40B4-BE49-F238E27FC236}">
                <a16:creationId xmlns:a16="http://schemas.microsoft.com/office/drawing/2014/main" id="{0250B072-66DD-4D3D-747D-0559AE4C77A8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2057400"/>
            <a:ext cx="6080125" cy="4648200"/>
            <a:chOff x="192" y="1296"/>
            <a:chExt cx="3830" cy="2928"/>
          </a:xfrm>
        </p:grpSpPr>
        <p:sp>
          <p:nvSpPr>
            <p:cNvPr id="280580" name="Text Box 4">
              <a:extLst>
                <a:ext uri="{FF2B5EF4-FFF2-40B4-BE49-F238E27FC236}">
                  <a16:creationId xmlns:a16="http://schemas.microsoft.com/office/drawing/2014/main" id="{C418AA48-ACC3-E059-660A-48194AB0E9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" y="3600"/>
              <a:ext cx="115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3200">
                  <a:solidFill>
                    <a:srgbClr val="FF3300"/>
                  </a:solidFill>
                </a:rPr>
                <a:t>Ответ:</a:t>
              </a:r>
              <a:endParaRPr lang="ru-RU" altLang="ru-RU" sz="3200">
                <a:cs typeface="Times New Roman" panose="02020603050405020304" pitchFamily="18" charset="0"/>
              </a:endParaRPr>
            </a:p>
          </p:txBody>
        </p:sp>
        <p:pic>
          <p:nvPicPr>
            <p:cNvPr id="280584" name="Picture 8">
              <a:extLst>
                <a:ext uri="{FF2B5EF4-FFF2-40B4-BE49-F238E27FC236}">
                  <a16:creationId xmlns:a16="http://schemas.microsoft.com/office/drawing/2014/main" id="{408EA49B-B25A-2BF9-F9F9-B269C461C0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6" y="1296"/>
              <a:ext cx="2246" cy="29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80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2">
            <a:extLst>
              <a:ext uri="{FF2B5EF4-FFF2-40B4-BE49-F238E27FC236}">
                <a16:creationId xmlns:a16="http://schemas.microsoft.com/office/drawing/2014/main" id="{27C291FE-3673-F631-6C53-D9FB6480A5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1</a:t>
            </a:r>
            <a:r>
              <a:rPr lang="en-US" altLang="ru-RU" sz="3600" dirty="0">
                <a:solidFill>
                  <a:srgbClr val="FF3300"/>
                </a:solidFill>
              </a:rPr>
              <a:t>1</a:t>
            </a:r>
            <a:endParaRPr lang="ru-RU" altLang="ru-RU" sz="3600" dirty="0">
              <a:solidFill>
                <a:srgbClr val="FF3300"/>
              </a:solidFill>
            </a:endParaRPr>
          </a:p>
        </p:txBody>
      </p:sp>
      <p:sp>
        <p:nvSpPr>
          <p:cNvPr id="282627" name="Text Box 3">
            <a:extLst>
              <a:ext uri="{FF2B5EF4-FFF2-40B4-BE49-F238E27FC236}">
                <a16:creationId xmlns:a16="http://schemas.microsoft.com/office/drawing/2014/main" id="{C7C20754-5196-10EA-C68A-DC0E67F118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57200"/>
            <a:ext cx="9144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ru-RU" dirty="0">
                <a:cs typeface="Times New Roman" panose="02020603050405020304" pitchFamily="18" charset="0"/>
              </a:rPr>
              <a:t>	</a:t>
            </a:r>
            <a:r>
              <a:rPr lang="ru-RU" altLang="ru-RU" dirty="0">
                <a:cs typeface="Times New Roman" panose="02020603050405020304" pitchFamily="18" charset="0"/>
              </a:rPr>
              <a:t>Продолжите составление паркета из шестиугольников и треугольников, равных данным, так, чтобы в каждой вершине сходилось два шестиугольника и два треугольника. Раскрасьте шестиугольники одним цветом, а треугольники – другим.</a:t>
            </a:r>
          </a:p>
        </p:txBody>
      </p:sp>
      <p:pic>
        <p:nvPicPr>
          <p:cNvPr id="282630" name="Picture 6">
            <a:extLst>
              <a:ext uri="{FF2B5EF4-FFF2-40B4-BE49-F238E27FC236}">
                <a16:creationId xmlns:a16="http://schemas.microsoft.com/office/drawing/2014/main" id="{AE667A12-57E1-5926-2676-31A3366623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133600"/>
            <a:ext cx="3548063" cy="462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82632" name="Group 8">
            <a:extLst>
              <a:ext uri="{FF2B5EF4-FFF2-40B4-BE49-F238E27FC236}">
                <a16:creationId xmlns:a16="http://schemas.microsoft.com/office/drawing/2014/main" id="{2F872C24-0C4C-CC47-3A1E-5E2D24BBE8CF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2133600"/>
            <a:ext cx="5924550" cy="4648200"/>
            <a:chOff x="192" y="1344"/>
            <a:chExt cx="3732" cy="2928"/>
          </a:xfrm>
        </p:grpSpPr>
        <p:sp>
          <p:nvSpPr>
            <p:cNvPr id="282628" name="Text Box 4">
              <a:extLst>
                <a:ext uri="{FF2B5EF4-FFF2-40B4-BE49-F238E27FC236}">
                  <a16:creationId xmlns:a16="http://schemas.microsoft.com/office/drawing/2014/main" id="{B772D58A-DC6B-D0A8-DB0A-FC40D20334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" y="3600"/>
              <a:ext cx="115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3200">
                  <a:solidFill>
                    <a:srgbClr val="FF3300"/>
                  </a:solidFill>
                </a:rPr>
                <a:t>Ответ:</a:t>
              </a:r>
              <a:endParaRPr lang="ru-RU" altLang="ru-RU" sz="3200">
                <a:cs typeface="Times New Roman" panose="02020603050405020304" pitchFamily="18" charset="0"/>
              </a:endParaRPr>
            </a:p>
          </p:txBody>
        </p:sp>
        <p:pic>
          <p:nvPicPr>
            <p:cNvPr id="282631" name="Picture 7">
              <a:extLst>
                <a:ext uri="{FF2B5EF4-FFF2-40B4-BE49-F238E27FC236}">
                  <a16:creationId xmlns:a16="http://schemas.microsoft.com/office/drawing/2014/main" id="{4BCFE433-EEF0-E700-EC20-AB3D3A5F8C3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1344"/>
              <a:ext cx="2244" cy="29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82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>
            <a:extLst>
              <a:ext uri="{FF2B5EF4-FFF2-40B4-BE49-F238E27FC236}">
                <a16:creationId xmlns:a16="http://schemas.microsoft.com/office/drawing/2014/main" id="{896D82D2-1DF3-2DB9-9A62-BA6D0F475F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1</a:t>
            </a:r>
            <a:r>
              <a:rPr lang="en-US" altLang="ru-RU" sz="3600" dirty="0">
                <a:solidFill>
                  <a:srgbClr val="FF3300"/>
                </a:solidFill>
              </a:rPr>
              <a:t>2</a:t>
            </a:r>
            <a:endParaRPr lang="ru-RU" altLang="ru-RU" sz="3600" dirty="0">
              <a:solidFill>
                <a:srgbClr val="FF3300"/>
              </a:solidFill>
            </a:endParaRPr>
          </a:p>
        </p:txBody>
      </p:sp>
      <p:sp>
        <p:nvSpPr>
          <p:cNvPr id="284675" name="Text Box 3">
            <a:extLst>
              <a:ext uri="{FF2B5EF4-FFF2-40B4-BE49-F238E27FC236}">
                <a16:creationId xmlns:a16="http://schemas.microsoft.com/office/drawing/2014/main" id="{37CC7D12-AECF-F9D5-CECD-CD2C027964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57200"/>
            <a:ext cx="91440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ru-RU" dirty="0">
                <a:cs typeface="Times New Roman" panose="02020603050405020304" pitchFamily="18" charset="0"/>
              </a:rPr>
              <a:t>	</a:t>
            </a:r>
            <a:r>
              <a:rPr lang="ru-RU" altLang="ru-RU" dirty="0">
                <a:cs typeface="Times New Roman" panose="02020603050405020304" pitchFamily="18" charset="0"/>
              </a:rPr>
              <a:t>Продолжите составление паркета из шестиугольников, квадратов и треугольников, равных данным, так, чтобы в каждой вершине сходились шестиугольник, два квадрата и треугольник. Раскрасьте шестиугольники и треугольники одним цветом, а квадраты – другим.</a:t>
            </a:r>
          </a:p>
        </p:txBody>
      </p:sp>
      <p:pic>
        <p:nvPicPr>
          <p:cNvPr id="284678" name="Picture 6">
            <a:extLst>
              <a:ext uri="{FF2B5EF4-FFF2-40B4-BE49-F238E27FC236}">
                <a16:creationId xmlns:a16="http://schemas.microsoft.com/office/drawing/2014/main" id="{C12C8352-C542-25C7-0269-CB3C298290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057400"/>
            <a:ext cx="356235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84680" name="Group 8">
            <a:extLst>
              <a:ext uri="{FF2B5EF4-FFF2-40B4-BE49-F238E27FC236}">
                <a16:creationId xmlns:a16="http://schemas.microsoft.com/office/drawing/2014/main" id="{11F78C18-6CCF-CCBA-8812-FCA40D0E689D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2057400"/>
            <a:ext cx="5918200" cy="4648200"/>
            <a:chOff x="192" y="1296"/>
            <a:chExt cx="3728" cy="2928"/>
          </a:xfrm>
        </p:grpSpPr>
        <p:sp>
          <p:nvSpPr>
            <p:cNvPr id="284676" name="Text Box 4">
              <a:extLst>
                <a:ext uri="{FF2B5EF4-FFF2-40B4-BE49-F238E27FC236}">
                  <a16:creationId xmlns:a16="http://schemas.microsoft.com/office/drawing/2014/main" id="{52142C50-C139-7FCB-7781-5EE94E7E02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" y="3600"/>
              <a:ext cx="115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3200">
                  <a:solidFill>
                    <a:srgbClr val="FF3300"/>
                  </a:solidFill>
                </a:rPr>
                <a:t>Ответ:</a:t>
              </a:r>
              <a:endParaRPr lang="ru-RU" altLang="ru-RU" sz="3200">
                <a:cs typeface="Times New Roman" panose="02020603050405020304" pitchFamily="18" charset="0"/>
              </a:endParaRPr>
            </a:p>
          </p:txBody>
        </p:sp>
        <p:pic>
          <p:nvPicPr>
            <p:cNvPr id="284679" name="Picture 7">
              <a:extLst>
                <a:ext uri="{FF2B5EF4-FFF2-40B4-BE49-F238E27FC236}">
                  <a16:creationId xmlns:a16="http://schemas.microsoft.com/office/drawing/2014/main" id="{39916C42-6823-D269-7E82-89AFB6D87F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1296"/>
              <a:ext cx="2240" cy="29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84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8D948E86-6AE0-58FD-5FDA-2F713757C4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r>
              <a:rPr lang="ru-RU" altLang="ru-RU" sz="3600">
                <a:solidFill>
                  <a:srgbClr val="FF3300"/>
                </a:solidFill>
              </a:rPr>
              <a:t>Правильные паркеты</a:t>
            </a:r>
          </a:p>
        </p:txBody>
      </p:sp>
      <p:sp>
        <p:nvSpPr>
          <p:cNvPr id="59396" name="Text Box 4">
            <a:extLst>
              <a:ext uri="{FF2B5EF4-FFF2-40B4-BE49-F238E27FC236}">
                <a16:creationId xmlns:a16="http://schemas.microsoft.com/office/drawing/2014/main" id="{EF81F242-E3CC-2C0F-AF42-A464CFEFE6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57200"/>
            <a:ext cx="91440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ru-RU" sz="2800" dirty="0">
                <a:cs typeface="Times New Roman" panose="02020603050405020304" pitchFamily="18" charset="0"/>
              </a:rPr>
              <a:t>	</a:t>
            </a:r>
            <a:r>
              <a:rPr lang="ru-RU" altLang="ru-RU" sz="2800" dirty="0">
                <a:cs typeface="Times New Roman" panose="02020603050405020304" pitchFamily="18" charset="0"/>
              </a:rPr>
              <a:t>На рисунках представлены фрагменты правильных паркетов, составленных из правильных многоугольников с разным числом сторон. </a:t>
            </a:r>
          </a:p>
        </p:txBody>
      </p:sp>
      <p:pic>
        <p:nvPicPr>
          <p:cNvPr id="59421" name="Picture 29">
            <a:extLst>
              <a:ext uri="{FF2B5EF4-FFF2-40B4-BE49-F238E27FC236}">
                <a16:creationId xmlns:a16="http://schemas.microsoft.com/office/drawing/2014/main" id="{B8D1108C-5E55-D47B-C2EC-66AC176699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905000"/>
            <a:ext cx="6858000" cy="479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Rectangle 2">
            <a:extLst>
              <a:ext uri="{FF2B5EF4-FFF2-40B4-BE49-F238E27FC236}">
                <a16:creationId xmlns:a16="http://schemas.microsoft.com/office/drawing/2014/main" id="{760F77A5-476E-9EF0-BFC1-9C582EE8BD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1</a:t>
            </a:r>
            <a:r>
              <a:rPr lang="en-US" altLang="ru-RU" sz="3600" dirty="0">
                <a:solidFill>
                  <a:srgbClr val="FF3300"/>
                </a:solidFill>
              </a:rPr>
              <a:t>3</a:t>
            </a:r>
            <a:endParaRPr lang="ru-RU" altLang="ru-RU" sz="3600" dirty="0">
              <a:solidFill>
                <a:srgbClr val="FF3300"/>
              </a:solidFill>
            </a:endParaRPr>
          </a:p>
        </p:txBody>
      </p:sp>
      <p:sp>
        <p:nvSpPr>
          <p:cNvPr id="286723" name="Text Box 3">
            <a:extLst>
              <a:ext uri="{FF2B5EF4-FFF2-40B4-BE49-F238E27FC236}">
                <a16:creationId xmlns:a16="http://schemas.microsoft.com/office/drawing/2014/main" id="{E29C5427-9F91-F9A4-9892-D5DBA7735D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57200"/>
            <a:ext cx="9144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ru-RU" dirty="0">
                <a:cs typeface="Times New Roman" panose="02020603050405020304" pitchFamily="18" charset="0"/>
              </a:rPr>
              <a:t>	</a:t>
            </a:r>
            <a:r>
              <a:rPr lang="ru-RU" altLang="ru-RU" dirty="0">
                <a:cs typeface="Times New Roman" panose="02020603050405020304" pitchFamily="18" charset="0"/>
              </a:rPr>
              <a:t>Продолжите составление паркета из восьмиугольников и квадратов, равных данным, так, чтобы в каждой вершине сходилось два восьмиугольника и один квадрат. Раскрасьте восьмиугольники одним цветом, а квадраты – другим.</a:t>
            </a:r>
          </a:p>
        </p:txBody>
      </p:sp>
      <p:pic>
        <p:nvPicPr>
          <p:cNvPr id="286726" name="Picture 6">
            <a:extLst>
              <a:ext uri="{FF2B5EF4-FFF2-40B4-BE49-F238E27FC236}">
                <a16:creationId xmlns:a16="http://schemas.microsoft.com/office/drawing/2014/main" id="{44F139D1-E165-157D-3E2B-B6406B1C82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001838"/>
            <a:ext cx="3724275" cy="485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86728" name="Group 8">
            <a:extLst>
              <a:ext uri="{FF2B5EF4-FFF2-40B4-BE49-F238E27FC236}">
                <a16:creationId xmlns:a16="http://schemas.microsoft.com/office/drawing/2014/main" id="{E09B7740-7A4E-5820-AD7B-E554678FDF67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1981200"/>
            <a:ext cx="6088063" cy="4876800"/>
            <a:chOff x="192" y="1248"/>
            <a:chExt cx="3835" cy="3072"/>
          </a:xfrm>
        </p:grpSpPr>
        <p:sp>
          <p:nvSpPr>
            <p:cNvPr id="286724" name="Text Box 4">
              <a:extLst>
                <a:ext uri="{FF2B5EF4-FFF2-40B4-BE49-F238E27FC236}">
                  <a16:creationId xmlns:a16="http://schemas.microsoft.com/office/drawing/2014/main" id="{FDA5AB45-78AF-43A5-51D0-0D3C1BEA40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" y="3600"/>
              <a:ext cx="115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3200">
                  <a:solidFill>
                    <a:srgbClr val="FF3300"/>
                  </a:solidFill>
                </a:rPr>
                <a:t>Ответ:</a:t>
              </a:r>
              <a:endParaRPr lang="ru-RU" altLang="ru-RU" sz="3200">
                <a:cs typeface="Times New Roman" panose="02020603050405020304" pitchFamily="18" charset="0"/>
              </a:endParaRPr>
            </a:p>
          </p:txBody>
        </p:sp>
        <p:pic>
          <p:nvPicPr>
            <p:cNvPr id="286727" name="Picture 7">
              <a:extLst>
                <a:ext uri="{FF2B5EF4-FFF2-40B4-BE49-F238E27FC236}">
                  <a16:creationId xmlns:a16="http://schemas.microsoft.com/office/drawing/2014/main" id="{6BF0B0DC-02B3-3721-2CA2-A330FD8C6F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1248"/>
              <a:ext cx="2347" cy="30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86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2">
            <a:extLst>
              <a:ext uri="{FF2B5EF4-FFF2-40B4-BE49-F238E27FC236}">
                <a16:creationId xmlns:a16="http://schemas.microsoft.com/office/drawing/2014/main" id="{6D3BF79D-CA33-EA83-A291-C72FE31FEE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1</a:t>
            </a:r>
            <a:r>
              <a:rPr lang="en-US" altLang="ru-RU" sz="3600" dirty="0">
                <a:solidFill>
                  <a:srgbClr val="FF3300"/>
                </a:solidFill>
              </a:rPr>
              <a:t>4</a:t>
            </a:r>
            <a:endParaRPr lang="ru-RU" altLang="ru-RU" sz="3600" dirty="0">
              <a:solidFill>
                <a:srgbClr val="FF3300"/>
              </a:solidFill>
            </a:endParaRPr>
          </a:p>
        </p:txBody>
      </p:sp>
      <p:sp>
        <p:nvSpPr>
          <p:cNvPr id="288771" name="Text Box 3">
            <a:extLst>
              <a:ext uri="{FF2B5EF4-FFF2-40B4-BE49-F238E27FC236}">
                <a16:creationId xmlns:a16="http://schemas.microsoft.com/office/drawing/2014/main" id="{DC3632E7-433E-65E3-1960-620AD30E78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57200"/>
            <a:ext cx="9144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ru-RU" dirty="0">
                <a:cs typeface="Times New Roman" panose="02020603050405020304" pitchFamily="18" charset="0"/>
              </a:rPr>
              <a:t>	</a:t>
            </a:r>
            <a:r>
              <a:rPr lang="ru-RU" altLang="ru-RU" dirty="0">
                <a:cs typeface="Times New Roman" panose="02020603050405020304" pitchFamily="18" charset="0"/>
              </a:rPr>
              <a:t>Продолжите составление паркета из </a:t>
            </a:r>
            <a:r>
              <a:rPr lang="ru-RU" altLang="ru-RU" dirty="0" err="1">
                <a:cs typeface="Times New Roman" panose="02020603050405020304" pitchFamily="18" charset="0"/>
              </a:rPr>
              <a:t>двенадцатиугольников</a:t>
            </a:r>
            <a:r>
              <a:rPr lang="ru-RU" altLang="ru-RU" dirty="0">
                <a:cs typeface="Times New Roman" panose="02020603050405020304" pitchFamily="18" charset="0"/>
              </a:rPr>
              <a:t> и треугольников, равных данным, так, чтобы в каждой вершине сходилось два </a:t>
            </a:r>
            <a:r>
              <a:rPr lang="ru-RU" altLang="ru-RU" dirty="0" err="1">
                <a:cs typeface="Times New Roman" panose="02020603050405020304" pitchFamily="18" charset="0"/>
              </a:rPr>
              <a:t>двенадцатиугольника</a:t>
            </a:r>
            <a:r>
              <a:rPr lang="ru-RU" altLang="ru-RU" dirty="0">
                <a:cs typeface="Times New Roman" panose="02020603050405020304" pitchFamily="18" charset="0"/>
              </a:rPr>
              <a:t> и один треугольник. Раскрасьте </a:t>
            </a:r>
            <a:r>
              <a:rPr lang="ru-RU" altLang="ru-RU" dirty="0" err="1">
                <a:cs typeface="Times New Roman" panose="02020603050405020304" pitchFamily="18" charset="0"/>
              </a:rPr>
              <a:t>двенадцатиугольники</a:t>
            </a:r>
            <a:r>
              <a:rPr lang="ru-RU" altLang="ru-RU" dirty="0">
                <a:cs typeface="Times New Roman" panose="02020603050405020304" pitchFamily="18" charset="0"/>
              </a:rPr>
              <a:t> одним цветом, а треугольники – другим.</a:t>
            </a:r>
          </a:p>
        </p:txBody>
      </p:sp>
      <p:pic>
        <p:nvPicPr>
          <p:cNvPr id="288774" name="Picture 6">
            <a:extLst>
              <a:ext uri="{FF2B5EF4-FFF2-40B4-BE49-F238E27FC236}">
                <a16:creationId xmlns:a16="http://schemas.microsoft.com/office/drawing/2014/main" id="{02E13E43-C457-F56D-9C6D-7A9A71373E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071688"/>
            <a:ext cx="3659188" cy="478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88776" name="Group 8">
            <a:extLst>
              <a:ext uri="{FF2B5EF4-FFF2-40B4-BE49-F238E27FC236}">
                <a16:creationId xmlns:a16="http://schemas.microsoft.com/office/drawing/2014/main" id="{32DB4671-258E-C8D8-A1E8-75FE45043EFE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2057400"/>
            <a:ext cx="5975350" cy="4800600"/>
            <a:chOff x="192" y="1296"/>
            <a:chExt cx="3764" cy="3024"/>
          </a:xfrm>
        </p:grpSpPr>
        <p:sp>
          <p:nvSpPr>
            <p:cNvPr id="288772" name="Text Box 4">
              <a:extLst>
                <a:ext uri="{FF2B5EF4-FFF2-40B4-BE49-F238E27FC236}">
                  <a16:creationId xmlns:a16="http://schemas.microsoft.com/office/drawing/2014/main" id="{5203C1A2-1FF6-463B-2506-BC3715F986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" y="3600"/>
              <a:ext cx="115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3200">
                  <a:solidFill>
                    <a:srgbClr val="FF3300"/>
                  </a:solidFill>
                </a:rPr>
                <a:t>Ответ:</a:t>
              </a:r>
              <a:endParaRPr lang="ru-RU" altLang="ru-RU" sz="3200">
                <a:cs typeface="Times New Roman" panose="02020603050405020304" pitchFamily="18" charset="0"/>
              </a:endParaRPr>
            </a:p>
          </p:txBody>
        </p:sp>
        <p:pic>
          <p:nvPicPr>
            <p:cNvPr id="288775" name="Picture 7">
              <a:extLst>
                <a:ext uri="{FF2B5EF4-FFF2-40B4-BE49-F238E27FC236}">
                  <a16:creationId xmlns:a16="http://schemas.microsoft.com/office/drawing/2014/main" id="{680C0A9C-8225-3676-E00B-1D190CD000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2" y="1296"/>
              <a:ext cx="2324" cy="3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88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1026">
            <a:extLst>
              <a:ext uri="{FF2B5EF4-FFF2-40B4-BE49-F238E27FC236}">
                <a16:creationId xmlns:a16="http://schemas.microsoft.com/office/drawing/2014/main" id="{3B9BAD29-09F8-75F7-8E0F-AA1C1AC505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1</a:t>
            </a:r>
            <a:r>
              <a:rPr lang="en-US" altLang="ru-RU" sz="3600" dirty="0">
                <a:solidFill>
                  <a:srgbClr val="FF3300"/>
                </a:solidFill>
              </a:rPr>
              <a:t>5</a:t>
            </a:r>
            <a:endParaRPr lang="ru-RU" altLang="ru-RU" sz="3600" dirty="0">
              <a:solidFill>
                <a:srgbClr val="FF3300"/>
              </a:solidFill>
            </a:endParaRPr>
          </a:p>
        </p:txBody>
      </p:sp>
      <p:sp>
        <p:nvSpPr>
          <p:cNvPr id="290819" name="Text Box 1027">
            <a:extLst>
              <a:ext uri="{FF2B5EF4-FFF2-40B4-BE49-F238E27FC236}">
                <a16:creationId xmlns:a16="http://schemas.microsoft.com/office/drawing/2014/main" id="{DDEC119B-71EF-B0EB-436A-9AE0E374E5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57200"/>
            <a:ext cx="91440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ru-RU" dirty="0">
                <a:cs typeface="Times New Roman" panose="02020603050405020304" pitchFamily="18" charset="0"/>
              </a:rPr>
              <a:t>	</a:t>
            </a:r>
            <a:r>
              <a:rPr lang="ru-RU" altLang="ru-RU" dirty="0">
                <a:cs typeface="Times New Roman" panose="02020603050405020304" pitchFamily="18" charset="0"/>
              </a:rPr>
              <a:t>Продолжите составление паркета из </a:t>
            </a:r>
            <a:r>
              <a:rPr lang="ru-RU" altLang="ru-RU" dirty="0" err="1">
                <a:cs typeface="Times New Roman" panose="02020603050405020304" pitchFamily="18" charset="0"/>
              </a:rPr>
              <a:t>двенадцатиугольников</a:t>
            </a:r>
            <a:r>
              <a:rPr lang="ru-RU" altLang="ru-RU" dirty="0">
                <a:cs typeface="Times New Roman" panose="02020603050405020304" pitchFamily="18" charset="0"/>
              </a:rPr>
              <a:t>, шестиугольников и квадратов, равных данным, так, чтобы в каждой вершине сходилось </a:t>
            </a:r>
            <a:r>
              <a:rPr lang="ru-RU" altLang="ru-RU" dirty="0" err="1">
                <a:cs typeface="Times New Roman" panose="02020603050405020304" pitchFamily="18" charset="0"/>
              </a:rPr>
              <a:t>двенадцатиугольник</a:t>
            </a:r>
            <a:r>
              <a:rPr lang="ru-RU" altLang="ru-RU" dirty="0">
                <a:cs typeface="Times New Roman" panose="02020603050405020304" pitchFamily="18" charset="0"/>
              </a:rPr>
              <a:t>, шестиугольник и квадрат. Раскрасьте </a:t>
            </a:r>
            <a:r>
              <a:rPr lang="ru-RU" altLang="ru-RU" dirty="0" err="1">
                <a:cs typeface="Times New Roman" panose="02020603050405020304" pitchFamily="18" charset="0"/>
              </a:rPr>
              <a:t>двенадцатиугольники</a:t>
            </a:r>
            <a:r>
              <a:rPr lang="ru-RU" altLang="ru-RU" dirty="0">
                <a:cs typeface="Times New Roman" panose="02020603050405020304" pitchFamily="18" charset="0"/>
              </a:rPr>
              <a:t> одним цветом, шестиугольники – другим, а квадраты – третьим. </a:t>
            </a:r>
          </a:p>
        </p:txBody>
      </p:sp>
      <p:pic>
        <p:nvPicPr>
          <p:cNvPr id="290822" name="Picture 1030">
            <a:extLst>
              <a:ext uri="{FF2B5EF4-FFF2-40B4-BE49-F238E27FC236}">
                <a16:creationId xmlns:a16="http://schemas.microsoft.com/office/drawing/2014/main" id="{8C519D5B-7F90-07CD-F594-E081CEC80D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324100"/>
            <a:ext cx="3467100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90824" name="Group 1032">
            <a:extLst>
              <a:ext uri="{FF2B5EF4-FFF2-40B4-BE49-F238E27FC236}">
                <a16:creationId xmlns:a16="http://schemas.microsoft.com/office/drawing/2014/main" id="{010C0110-6C03-2AF0-F532-BDCF5378E140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2286000"/>
            <a:ext cx="6015038" cy="4572000"/>
            <a:chOff x="192" y="1440"/>
            <a:chExt cx="3789" cy="2880"/>
          </a:xfrm>
        </p:grpSpPr>
        <p:sp>
          <p:nvSpPr>
            <p:cNvPr id="290820" name="Text Box 1028">
              <a:extLst>
                <a:ext uri="{FF2B5EF4-FFF2-40B4-BE49-F238E27FC236}">
                  <a16:creationId xmlns:a16="http://schemas.microsoft.com/office/drawing/2014/main" id="{4BF7B2D4-804F-C004-DB7D-32127A5369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" y="3600"/>
              <a:ext cx="115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3200">
                  <a:solidFill>
                    <a:srgbClr val="FF3300"/>
                  </a:solidFill>
                </a:rPr>
                <a:t>Ответ:</a:t>
              </a:r>
              <a:endParaRPr lang="ru-RU" altLang="ru-RU" sz="3200">
                <a:cs typeface="Times New Roman" panose="02020603050405020304" pitchFamily="18" charset="0"/>
              </a:endParaRPr>
            </a:p>
          </p:txBody>
        </p:sp>
        <p:pic>
          <p:nvPicPr>
            <p:cNvPr id="290823" name="Picture 1031">
              <a:extLst>
                <a:ext uri="{FF2B5EF4-FFF2-40B4-BE49-F238E27FC236}">
                  <a16:creationId xmlns:a16="http://schemas.microsoft.com/office/drawing/2014/main" id="{22B09B3B-4B61-94A1-48AE-5CCA9C0797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6" y="1440"/>
              <a:ext cx="2205" cy="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90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>
            <a:extLst>
              <a:ext uri="{FF2B5EF4-FFF2-40B4-BE49-F238E27FC236}">
                <a16:creationId xmlns:a16="http://schemas.microsoft.com/office/drawing/2014/main" id="{AB0E5D44-9538-AA22-965D-BEF5D57C0A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1</a:t>
            </a:r>
            <a:r>
              <a:rPr lang="en-US" altLang="ru-RU" sz="3600" dirty="0">
                <a:solidFill>
                  <a:srgbClr val="FF3300"/>
                </a:solidFill>
              </a:rPr>
              <a:t>6</a:t>
            </a:r>
            <a:endParaRPr lang="ru-RU" altLang="ru-RU" sz="3600" dirty="0">
              <a:solidFill>
                <a:srgbClr val="FF3300"/>
              </a:solidFill>
            </a:endParaRPr>
          </a:p>
        </p:txBody>
      </p:sp>
      <p:sp>
        <p:nvSpPr>
          <p:cNvPr id="292867" name="Text Box 3">
            <a:extLst>
              <a:ext uri="{FF2B5EF4-FFF2-40B4-BE49-F238E27FC236}">
                <a16:creationId xmlns:a16="http://schemas.microsoft.com/office/drawing/2014/main" id="{C696422F-2DC5-6782-F006-F85F98A4ED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57200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ru-RU" dirty="0">
                <a:cs typeface="Times New Roman" panose="02020603050405020304" pitchFamily="18" charset="0"/>
              </a:rPr>
              <a:t>	</a:t>
            </a:r>
            <a:r>
              <a:rPr lang="ru-RU" altLang="ru-RU" dirty="0">
                <a:cs typeface="Times New Roman" panose="02020603050405020304" pitchFamily="18" charset="0"/>
              </a:rPr>
              <a:t>Составьте паркет из многоугольников, равных данному. Раскрасьте паркет в два цвета так, чтобы соседние многоугольники были окрашены в разные цвета.</a:t>
            </a:r>
          </a:p>
        </p:txBody>
      </p:sp>
      <p:pic>
        <p:nvPicPr>
          <p:cNvPr id="292870" name="Picture 6">
            <a:extLst>
              <a:ext uri="{FF2B5EF4-FFF2-40B4-BE49-F238E27FC236}">
                <a16:creationId xmlns:a16="http://schemas.microsoft.com/office/drawing/2014/main" id="{B23FCA3B-28CF-519B-E988-05347ED36B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620838"/>
            <a:ext cx="4016375" cy="523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92872" name="Group 8">
            <a:extLst>
              <a:ext uri="{FF2B5EF4-FFF2-40B4-BE49-F238E27FC236}">
                <a16:creationId xmlns:a16="http://schemas.microsoft.com/office/drawing/2014/main" id="{6C6F74CB-8E2D-87CF-FC94-36E51864C8D8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1600200"/>
            <a:ext cx="6323013" cy="5257800"/>
            <a:chOff x="192" y="1008"/>
            <a:chExt cx="3983" cy="3312"/>
          </a:xfrm>
        </p:grpSpPr>
        <p:sp>
          <p:nvSpPr>
            <p:cNvPr id="292868" name="Text Box 4">
              <a:extLst>
                <a:ext uri="{FF2B5EF4-FFF2-40B4-BE49-F238E27FC236}">
                  <a16:creationId xmlns:a16="http://schemas.microsoft.com/office/drawing/2014/main" id="{02A285A3-737B-586A-EFD9-0297A89992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" y="3600"/>
              <a:ext cx="115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3200">
                  <a:solidFill>
                    <a:srgbClr val="FF3300"/>
                  </a:solidFill>
                </a:rPr>
                <a:t>Ответ:</a:t>
              </a:r>
              <a:endParaRPr lang="ru-RU" altLang="ru-RU" sz="3200">
                <a:cs typeface="Times New Roman" panose="02020603050405020304" pitchFamily="18" charset="0"/>
              </a:endParaRPr>
            </a:p>
          </p:txBody>
        </p:sp>
        <p:pic>
          <p:nvPicPr>
            <p:cNvPr id="292871" name="Picture 7">
              <a:extLst>
                <a:ext uri="{FF2B5EF4-FFF2-40B4-BE49-F238E27FC236}">
                  <a16:creationId xmlns:a16="http://schemas.microsoft.com/office/drawing/2014/main" id="{AD9509ED-B00C-AD5B-E6C2-9DB8EBAC22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2" y="1008"/>
              <a:ext cx="2543" cy="3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92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2">
            <a:extLst>
              <a:ext uri="{FF2B5EF4-FFF2-40B4-BE49-F238E27FC236}">
                <a16:creationId xmlns:a16="http://schemas.microsoft.com/office/drawing/2014/main" id="{D72B4347-16CB-1E90-B87B-B29D532A70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1</a:t>
            </a:r>
            <a:r>
              <a:rPr lang="en-US" altLang="ru-RU" sz="3600" dirty="0">
                <a:solidFill>
                  <a:srgbClr val="FF3300"/>
                </a:solidFill>
              </a:rPr>
              <a:t>7</a:t>
            </a:r>
            <a:endParaRPr lang="ru-RU" altLang="ru-RU" sz="3600" dirty="0">
              <a:solidFill>
                <a:srgbClr val="FF3300"/>
              </a:solidFill>
            </a:endParaRPr>
          </a:p>
        </p:txBody>
      </p:sp>
      <p:sp>
        <p:nvSpPr>
          <p:cNvPr id="294915" name="Text Box 3">
            <a:extLst>
              <a:ext uri="{FF2B5EF4-FFF2-40B4-BE49-F238E27FC236}">
                <a16:creationId xmlns:a16="http://schemas.microsoft.com/office/drawing/2014/main" id="{486CEBDD-2695-4BFA-014D-2088D09669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57200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ru-RU" dirty="0">
                <a:cs typeface="Times New Roman" panose="02020603050405020304" pitchFamily="18" charset="0"/>
              </a:rPr>
              <a:t>	</a:t>
            </a:r>
            <a:r>
              <a:rPr lang="ru-RU" altLang="ru-RU" dirty="0">
                <a:cs typeface="Times New Roman" panose="02020603050405020304" pitchFamily="18" charset="0"/>
              </a:rPr>
              <a:t>Составьте паркет из многоугольников, равных данному. Раскрасьте паркет в два цвета так, чтобы соседние многоугольники были окрашены в разные цвета.</a:t>
            </a:r>
          </a:p>
        </p:txBody>
      </p:sp>
      <p:pic>
        <p:nvPicPr>
          <p:cNvPr id="294918" name="Picture 6">
            <a:extLst>
              <a:ext uri="{FF2B5EF4-FFF2-40B4-BE49-F238E27FC236}">
                <a16:creationId xmlns:a16="http://schemas.microsoft.com/office/drawing/2014/main" id="{EF3EE94E-DEEF-775F-3712-2A7CE5706E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676400"/>
            <a:ext cx="3970338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94920" name="Group 8">
            <a:extLst>
              <a:ext uri="{FF2B5EF4-FFF2-40B4-BE49-F238E27FC236}">
                <a16:creationId xmlns:a16="http://schemas.microsoft.com/office/drawing/2014/main" id="{CA74647B-144F-2FFB-00BF-1145E536B29E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1677988"/>
            <a:ext cx="6265863" cy="5180012"/>
            <a:chOff x="192" y="1057"/>
            <a:chExt cx="3947" cy="3263"/>
          </a:xfrm>
        </p:grpSpPr>
        <p:sp>
          <p:nvSpPr>
            <p:cNvPr id="294916" name="Text Box 4">
              <a:extLst>
                <a:ext uri="{FF2B5EF4-FFF2-40B4-BE49-F238E27FC236}">
                  <a16:creationId xmlns:a16="http://schemas.microsoft.com/office/drawing/2014/main" id="{865CCB8E-1590-9BE2-E5C3-6462E742AE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" y="3600"/>
              <a:ext cx="115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3200">
                  <a:solidFill>
                    <a:srgbClr val="FF3300"/>
                  </a:solidFill>
                </a:rPr>
                <a:t>Ответ:</a:t>
              </a:r>
              <a:endParaRPr lang="ru-RU" altLang="ru-RU" sz="3200">
                <a:cs typeface="Times New Roman" panose="02020603050405020304" pitchFamily="18" charset="0"/>
              </a:endParaRPr>
            </a:p>
          </p:txBody>
        </p:sp>
        <p:pic>
          <p:nvPicPr>
            <p:cNvPr id="294919" name="Picture 7">
              <a:extLst>
                <a:ext uri="{FF2B5EF4-FFF2-40B4-BE49-F238E27FC236}">
                  <a16:creationId xmlns:a16="http://schemas.microsoft.com/office/drawing/2014/main" id="{D2F2AAC5-D44F-77A3-12FA-F034D33569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2" y="1057"/>
              <a:ext cx="2507" cy="3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94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2">
            <a:extLst>
              <a:ext uri="{FF2B5EF4-FFF2-40B4-BE49-F238E27FC236}">
                <a16:creationId xmlns:a16="http://schemas.microsoft.com/office/drawing/2014/main" id="{7CC39DA8-97FE-E689-1D0B-DED3C5DED86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1</a:t>
            </a:r>
            <a:r>
              <a:rPr lang="en-US" altLang="ru-RU" sz="3600" dirty="0">
                <a:solidFill>
                  <a:srgbClr val="FF3300"/>
                </a:solidFill>
              </a:rPr>
              <a:t>8</a:t>
            </a:r>
            <a:endParaRPr lang="ru-RU" altLang="ru-RU" sz="3600" dirty="0">
              <a:solidFill>
                <a:srgbClr val="FF3300"/>
              </a:solidFill>
            </a:endParaRPr>
          </a:p>
        </p:txBody>
      </p:sp>
      <p:sp>
        <p:nvSpPr>
          <p:cNvPr id="299011" name="Text Box 3">
            <a:extLst>
              <a:ext uri="{FF2B5EF4-FFF2-40B4-BE49-F238E27FC236}">
                <a16:creationId xmlns:a16="http://schemas.microsoft.com/office/drawing/2014/main" id="{8388CC86-1A59-1A2E-B295-90BC81B129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9144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ru-RU" altLang="ru-RU" sz="3200" dirty="0"/>
              <a:t>	Какое наименьшее число</a:t>
            </a:r>
            <a:r>
              <a:rPr lang="ru-RU" altLang="ru-RU" sz="3200" dirty="0">
                <a:cs typeface="Times New Roman" panose="02020603050405020304" pitchFamily="18" charset="0"/>
              </a:rPr>
              <a:t> красок потребуется для </a:t>
            </a:r>
            <a:r>
              <a:rPr lang="ru-RU" altLang="ru-RU" sz="3200" dirty="0"/>
              <a:t>правильной </a:t>
            </a:r>
            <a:r>
              <a:rPr lang="ru-RU" altLang="ru-RU" sz="3200" dirty="0">
                <a:cs typeface="Times New Roman" panose="02020603050405020304" pitchFamily="18" charset="0"/>
              </a:rPr>
              <a:t>раскраски </a:t>
            </a:r>
            <a:r>
              <a:rPr lang="ru-RU" altLang="ru-RU" sz="3200" dirty="0"/>
              <a:t>паркетов, части которых изображены на рисунке</a:t>
            </a:r>
            <a:r>
              <a:rPr lang="ru-RU" altLang="ru-RU" sz="3200" dirty="0">
                <a:cs typeface="Times New Roman" panose="02020603050405020304" pitchFamily="18" charset="0"/>
              </a:rPr>
              <a:t>?</a:t>
            </a:r>
            <a:r>
              <a:rPr lang="ru-RU" altLang="ru-RU" sz="320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301062" name="Text Box 6">
            <a:extLst>
              <a:ext uri="{FF2B5EF4-FFF2-40B4-BE49-F238E27FC236}">
                <a16:creationId xmlns:a16="http://schemas.microsoft.com/office/drawing/2014/main" id="{CC619193-B21C-3E48-CC5C-C7370BCE90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867400"/>
            <a:ext cx="6781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</a:t>
            </a:r>
            <a:r>
              <a:rPr lang="ru-RU" altLang="ru-RU" sz="3200">
                <a:solidFill>
                  <a:schemeClr val="accent1"/>
                </a:solidFill>
              </a:rPr>
              <a:t> </a:t>
            </a:r>
            <a:r>
              <a:rPr lang="ru-RU" altLang="ru-RU" sz="3200"/>
              <a:t>а) 2; б) 3; в) 3; г) 2.</a:t>
            </a:r>
          </a:p>
        </p:txBody>
      </p:sp>
      <p:pic>
        <p:nvPicPr>
          <p:cNvPr id="299013" name="Picture 9">
            <a:extLst>
              <a:ext uri="{FF2B5EF4-FFF2-40B4-BE49-F238E27FC236}">
                <a16:creationId xmlns:a16="http://schemas.microsoft.com/office/drawing/2014/main" id="{D917DE12-3EFD-D4B1-D9FC-51C752609E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133600"/>
            <a:ext cx="6081713" cy="376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7387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1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1062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>
            <a:extLst>
              <a:ext uri="{FF2B5EF4-FFF2-40B4-BE49-F238E27FC236}">
                <a16:creationId xmlns:a16="http://schemas.microsoft.com/office/drawing/2014/main" id="{E0DE61CE-F91E-90FA-ECA2-4937C67BED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>
                <a:solidFill>
                  <a:srgbClr val="FF3300"/>
                </a:solidFill>
              </a:rPr>
              <a:t>Мозаики Пенроуза</a:t>
            </a:r>
          </a:p>
        </p:txBody>
      </p:sp>
      <p:sp>
        <p:nvSpPr>
          <p:cNvPr id="167939" name="Text Box 3">
            <a:extLst>
              <a:ext uri="{FF2B5EF4-FFF2-40B4-BE49-F238E27FC236}">
                <a16:creationId xmlns:a16="http://schemas.microsoft.com/office/drawing/2014/main" id="{A68FEF60-28B0-EEFF-C509-24B84BE231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0510" y="764704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ru-RU" sz="2800" dirty="0">
                <a:cs typeface="Times New Roman" panose="02020603050405020304" pitchFamily="18" charset="0"/>
              </a:rPr>
              <a:t>	</a:t>
            </a:r>
            <a:r>
              <a:rPr lang="ru-RU" altLang="ru-RU" sz="2800" dirty="0">
                <a:cs typeface="Times New Roman" panose="02020603050405020304" pitchFamily="18" charset="0"/>
              </a:rPr>
              <a:t>Примерами более сложных паркетов из многоугольников являются мозаики</a:t>
            </a:r>
            <a:r>
              <a:rPr lang="en-US" altLang="ru-RU" sz="2800" dirty="0">
                <a:cs typeface="Times New Roman" panose="02020603050405020304" pitchFamily="18" charset="0"/>
              </a:rPr>
              <a:t> </a:t>
            </a:r>
            <a:r>
              <a:rPr lang="ru-RU" altLang="ru-RU" sz="2800" dirty="0">
                <a:cs typeface="Times New Roman" panose="02020603050405020304" pitchFamily="18" charset="0"/>
              </a:rPr>
              <a:t>Р. </a:t>
            </a:r>
            <a:r>
              <a:rPr lang="ru-RU" altLang="ru-RU" sz="2800" dirty="0" err="1">
                <a:cs typeface="Times New Roman" panose="02020603050405020304" pitchFamily="18" charset="0"/>
              </a:rPr>
              <a:t>Пенроуза</a:t>
            </a:r>
            <a:r>
              <a:rPr lang="ru-RU" altLang="ru-RU" sz="2800" dirty="0"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167946" name="Picture 10">
            <a:extLst>
              <a:ext uri="{FF2B5EF4-FFF2-40B4-BE49-F238E27FC236}">
                <a16:creationId xmlns:a16="http://schemas.microsoft.com/office/drawing/2014/main" id="{B476901F-98CA-E3A4-C01E-4385CB2980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362200"/>
            <a:ext cx="361315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7947" name="Picture 11">
            <a:extLst>
              <a:ext uri="{FF2B5EF4-FFF2-40B4-BE49-F238E27FC236}">
                <a16:creationId xmlns:a16="http://schemas.microsoft.com/office/drawing/2014/main" id="{936CBC77-602B-F966-A04C-A96E35B5DB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286000"/>
            <a:ext cx="3911600" cy="369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Rectangle 2">
            <a:extLst>
              <a:ext uri="{FF2B5EF4-FFF2-40B4-BE49-F238E27FC236}">
                <a16:creationId xmlns:a16="http://schemas.microsoft.com/office/drawing/2014/main" id="{B6BE5BD7-914F-7663-9FD7-DE82BB1204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>
                <a:solidFill>
                  <a:srgbClr val="FF3300"/>
                </a:solidFill>
              </a:rPr>
              <a:t>Картины М. Эшера (Птицы)</a:t>
            </a:r>
          </a:p>
        </p:txBody>
      </p:sp>
      <p:pic>
        <p:nvPicPr>
          <p:cNvPr id="319491" name="Picture 3">
            <a:extLst>
              <a:ext uri="{FF2B5EF4-FFF2-40B4-BE49-F238E27FC236}">
                <a16:creationId xmlns:a16="http://schemas.microsoft.com/office/drawing/2014/main" id="{B5AFC12B-3160-84B9-D870-C6B5E6E247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38200"/>
            <a:ext cx="8534400" cy="574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Rectangle 2">
            <a:extLst>
              <a:ext uri="{FF2B5EF4-FFF2-40B4-BE49-F238E27FC236}">
                <a16:creationId xmlns:a16="http://schemas.microsoft.com/office/drawing/2014/main" id="{0A820C43-0F48-221C-573C-0D74155AC0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>
                <a:solidFill>
                  <a:srgbClr val="FF3300"/>
                </a:solidFill>
              </a:rPr>
              <a:t>Картины М. Эшера (Ящерицы)</a:t>
            </a:r>
          </a:p>
        </p:txBody>
      </p:sp>
      <p:pic>
        <p:nvPicPr>
          <p:cNvPr id="321539" name="Picture 3">
            <a:extLst>
              <a:ext uri="{FF2B5EF4-FFF2-40B4-BE49-F238E27FC236}">
                <a16:creationId xmlns:a16="http://schemas.microsoft.com/office/drawing/2014/main" id="{A2743664-D0EC-4772-CECA-F24B34589A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685800"/>
            <a:ext cx="6619875" cy="601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2">
            <a:extLst>
              <a:ext uri="{FF2B5EF4-FFF2-40B4-BE49-F238E27FC236}">
                <a16:creationId xmlns:a16="http://schemas.microsoft.com/office/drawing/2014/main" id="{50FA3D39-94BB-3D51-144D-7C542908E0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>
                <a:solidFill>
                  <a:srgbClr val="FF3300"/>
                </a:solidFill>
              </a:rPr>
              <a:t>Картины М. Эшера (Всадники)</a:t>
            </a:r>
          </a:p>
        </p:txBody>
      </p:sp>
      <p:pic>
        <p:nvPicPr>
          <p:cNvPr id="311299" name="Picture 3">
            <a:extLst>
              <a:ext uri="{FF2B5EF4-FFF2-40B4-BE49-F238E27FC236}">
                <a16:creationId xmlns:a16="http://schemas.microsoft.com/office/drawing/2014/main" id="{7D0F59E3-4AD0-85EB-2482-471CB9F0D3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685800"/>
            <a:ext cx="6124575" cy="604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2">
            <a:extLst>
              <a:ext uri="{FF2B5EF4-FFF2-40B4-BE49-F238E27FC236}">
                <a16:creationId xmlns:a16="http://schemas.microsoft.com/office/drawing/2014/main" id="{14159FF6-F859-E740-5294-8CBAA89D85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>
                <a:solidFill>
                  <a:srgbClr val="FF3300"/>
                </a:solidFill>
              </a:rPr>
              <a:t>Картины М. Эшера (Круг)</a:t>
            </a:r>
          </a:p>
        </p:txBody>
      </p:sp>
      <p:pic>
        <p:nvPicPr>
          <p:cNvPr id="317443" name="Picture 3">
            <a:extLst>
              <a:ext uri="{FF2B5EF4-FFF2-40B4-BE49-F238E27FC236}">
                <a16:creationId xmlns:a16="http://schemas.microsoft.com/office/drawing/2014/main" id="{52CF7BE5-36D4-E418-A712-B2612E95D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313" y="609600"/>
            <a:ext cx="5813425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2">
            <a:extLst>
              <a:ext uri="{FF2B5EF4-FFF2-40B4-BE49-F238E27FC236}">
                <a16:creationId xmlns:a16="http://schemas.microsoft.com/office/drawing/2014/main" id="{3DF9B602-38BD-5E9F-FEA0-92341FC23E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</a:t>
            </a:r>
            <a:r>
              <a:rPr lang="en-US" altLang="ru-RU" sz="3600" dirty="0">
                <a:solidFill>
                  <a:srgbClr val="FF3300"/>
                </a:solidFill>
              </a:rPr>
              <a:t>1</a:t>
            </a:r>
            <a:endParaRPr lang="ru-RU" altLang="ru-RU" sz="3600" dirty="0">
              <a:solidFill>
                <a:srgbClr val="FF3300"/>
              </a:solidFill>
            </a:endParaRPr>
          </a:p>
        </p:txBody>
      </p:sp>
      <p:sp>
        <p:nvSpPr>
          <p:cNvPr id="307203" name="Text Box 3">
            <a:extLst>
              <a:ext uri="{FF2B5EF4-FFF2-40B4-BE49-F238E27FC236}">
                <a16:creationId xmlns:a16="http://schemas.microsoft.com/office/drawing/2014/main" id="{35BC07D7-F720-A032-9B0B-70EB9FB079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609600"/>
            <a:ext cx="8884096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ru-RU" dirty="0">
                <a:cs typeface="Times New Roman" panose="02020603050405020304" pitchFamily="18" charset="0"/>
              </a:rPr>
              <a:t>	</a:t>
            </a:r>
            <a:r>
              <a:rPr lang="ru-RU" altLang="ru-RU" dirty="0">
                <a:cs typeface="Times New Roman" panose="02020603050405020304" pitchFamily="18" charset="0"/>
              </a:rPr>
              <a:t>Изобразите паркет, составленный из четырехугольников, равных данному. Раскрасьте четырехугольники в два цвета так, чтобы соседние четырехугольники были окрашены разными цветами. </a:t>
            </a:r>
          </a:p>
        </p:txBody>
      </p:sp>
      <p:pic>
        <p:nvPicPr>
          <p:cNvPr id="307204" name="Picture 4">
            <a:extLst>
              <a:ext uri="{FF2B5EF4-FFF2-40B4-BE49-F238E27FC236}">
                <a16:creationId xmlns:a16="http://schemas.microsoft.com/office/drawing/2014/main" id="{18CDAB5A-367C-7CFF-437D-547C327F9F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773238"/>
            <a:ext cx="3908425" cy="508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205" name="Group 5">
            <a:extLst>
              <a:ext uri="{FF2B5EF4-FFF2-40B4-BE49-F238E27FC236}">
                <a16:creationId xmlns:a16="http://schemas.microsoft.com/office/drawing/2014/main" id="{31E9BA83-95BA-B041-51D4-A56A8523CFEF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1752600"/>
            <a:ext cx="6126163" cy="5105400"/>
            <a:chOff x="192" y="1104"/>
            <a:chExt cx="3859" cy="3216"/>
          </a:xfrm>
        </p:grpSpPr>
        <p:sp>
          <p:nvSpPr>
            <p:cNvPr id="307206" name="Text Box 6">
              <a:extLst>
                <a:ext uri="{FF2B5EF4-FFF2-40B4-BE49-F238E27FC236}">
                  <a16:creationId xmlns:a16="http://schemas.microsoft.com/office/drawing/2014/main" id="{1A0012F1-C1C7-6F09-C181-EF84AFD78F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" y="3600"/>
              <a:ext cx="115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3200">
                  <a:solidFill>
                    <a:srgbClr val="FF3300"/>
                  </a:solidFill>
                </a:rPr>
                <a:t>Ответ:</a:t>
              </a:r>
              <a:endParaRPr lang="ru-RU" altLang="ru-RU" sz="3200">
                <a:cs typeface="Times New Roman" panose="02020603050405020304" pitchFamily="18" charset="0"/>
              </a:endParaRPr>
            </a:p>
          </p:txBody>
        </p:sp>
        <p:pic>
          <p:nvPicPr>
            <p:cNvPr id="307207" name="Picture 7">
              <a:extLst>
                <a:ext uri="{FF2B5EF4-FFF2-40B4-BE49-F238E27FC236}">
                  <a16:creationId xmlns:a16="http://schemas.microsoft.com/office/drawing/2014/main" id="{725984C7-A669-63BE-07CF-E659DE21FA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4" y="1104"/>
              <a:ext cx="2467" cy="3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7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2">
            <a:extLst>
              <a:ext uri="{FF2B5EF4-FFF2-40B4-BE49-F238E27FC236}">
                <a16:creationId xmlns:a16="http://schemas.microsoft.com/office/drawing/2014/main" id="{D84FD1C1-6033-BF1B-AAE0-25913B36CC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</a:t>
            </a:r>
            <a:r>
              <a:rPr lang="en-US" altLang="ru-RU" sz="3600" dirty="0">
                <a:solidFill>
                  <a:srgbClr val="FF3300"/>
                </a:solidFill>
              </a:rPr>
              <a:t>2</a:t>
            </a:r>
            <a:endParaRPr lang="ru-RU" altLang="ru-RU" sz="3600" dirty="0">
              <a:solidFill>
                <a:srgbClr val="FF3300"/>
              </a:solidFill>
            </a:endParaRPr>
          </a:p>
        </p:txBody>
      </p:sp>
      <p:sp>
        <p:nvSpPr>
          <p:cNvPr id="309251" name="Text Box 3">
            <a:extLst>
              <a:ext uri="{FF2B5EF4-FFF2-40B4-BE49-F238E27FC236}">
                <a16:creationId xmlns:a16="http://schemas.microsoft.com/office/drawing/2014/main" id="{A35EC80E-D4AC-4573-E9AE-59561C3A46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9144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ru-RU" dirty="0">
                <a:cs typeface="Times New Roman" panose="02020603050405020304" pitchFamily="18" charset="0"/>
              </a:rPr>
              <a:t>	</a:t>
            </a:r>
            <a:r>
              <a:rPr lang="ru-RU" altLang="ru-RU" dirty="0">
                <a:cs typeface="Times New Roman" panose="02020603050405020304" pitchFamily="18" charset="0"/>
              </a:rPr>
              <a:t>Изобразите паркет, составленный из четырехугольников, равных данному. Раскрасьте четырехугольники в два цвета так, чтобы соседние четырехугольники были окрашены разными цветами. </a:t>
            </a:r>
          </a:p>
        </p:txBody>
      </p:sp>
      <p:pic>
        <p:nvPicPr>
          <p:cNvPr id="309252" name="Picture 4">
            <a:extLst>
              <a:ext uri="{FF2B5EF4-FFF2-40B4-BE49-F238E27FC236}">
                <a16:creationId xmlns:a16="http://schemas.microsoft.com/office/drawing/2014/main" id="{08AF30D4-F927-5FAC-E0C8-266BC1EC93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762125"/>
            <a:ext cx="3916363" cy="509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9253" name="Group 5">
            <a:extLst>
              <a:ext uri="{FF2B5EF4-FFF2-40B4-BE49-F238E27FC236}">
                <a16:creationId xmlns:a16="http://schemas.microsoft.com/office/drawing/2014/main" id="{203783E1-F053-60E1-DD88-D90445F0567D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1752600"/>
            <a:ext cx="6208713" cy="5105400"/>
            <a:chOff x="192" y="1104"/>
            <a:chExt cx="3911" cy="3216"/>
          </a:xfrm>
        </p:grpSpPr>
        <p:sp>
          <p:nvSpPr>
            <p:cNvPr id="309254" name="Text Box 6">
              <a:extLst>
                <a:ext uri="{FF2B5EF4-FFF2-40B4-BE49-F238E27FC236}">
                  <a16:creationId xmlns:a16="http://schemas.microsoft.com/office/drawing/2014/main" id="{D1D9C1B3-7D7F-8A79-477C-7F5E68778C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" y="3600"/>
              <a:ext cx="115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3200">
                  <a:solidFill>
                    <a:srgbClr val="FF3300"/>
                  </a:solidFill>
                </a:rPr>
                <a:t>Ответ:</a:t>
              </a:r>
              <a:endParaRPr lang="ru-RU" altLang="ru-RU" sz="3200">
                <a:cs typeface="Times New Roman" panose="02020603050405020304" pitchFamily="18" charset="0"/>
              </a:endParaRPr>
            </a:p>
          </p:txBody>
        </p:sp>
        <p:pic>
          <p:nvPicPr>
            <p:cNvPr id="309255" name="Picture 7">
              <a:extLst>
                <a:ext uri="{FF2B5EF4-FFF2-40B4-BE49-F238E27FC236}">
                  <a16:creationId xmlns:a16="http://schemas.microsoft.com/office/drawing/2014/main" id="{ACAAD84C-9879-0DC2-4B62-51CFC92D4C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2" y="1104"/>
              <a:ext cx="2471" cy="3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9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1130</TotalTime>
  <Words>1004</Words>
  <Application>Microsoft Office PowerPoint</Application>
  <PresentationFormat>Экран (4:3)</PresentationFormat>
  <Paragraphs>118</Paragraphs>
  <Slides>25</Slides>
  <Notes>25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9" baseType="lpstr">
      <vt:lpstr>Times New Roman</vt:lpstr>
      <vt:lpstr>Arial</vt:lpstr>
      <vt:lpstr>Оформление по умолчанию</vt:lpstr>
      <vt:lpstr>Точечный рисунок</vt:lpstr>
      <vt:lpstr>8. ПАРКЕТЫ</vt:lpstr>
      <vt:lpstr>Правильные паркеты</vt:lpstr>
      <vt:lpstr>Мозаики Пенроуза</vt:lpstr>
      <vt:lpstr>Картины М. Эшера (Птицы)</vt:lpstr>
      <vt:lpstr>Картины М. Эшера (Ящерицы)</vt:lpstr>
      <vt:lpstr>Картины М. Эшера (Всадники)</vt:lpstr>
      <vt:lpstr>Картины М. Эшера (Круг)</vt:lpstr>
      <vt:lpstr>Упражнение 1</vt:lpstr>
      <vt:lpstr>Упражнение 2</vt:lpstr>
      <vt:lpstr>Упражнение 3</vt:lpstr>
      <vt:lpstr>Упражнение 4</vt:lpstr>
      <vt:lpstr>Упражнение 5</vt:lpstr>
      <vt:lpstr>Упражнение 6</vt:lpstr>
      <vt:lpstr>Упражнение 7</vt:lpstr>
      <vt:lpstr>Упражнение 8</vt:lpstr>
      <vt:lpstr>Упражнение 9</vt:lpstr>
      <vt:lpstr>Упражнение 10</vt:lpstr>
      <vt:lpstr>Упражнение 11</vt:lpstr>
      <vt:lpstr>Упражнение 12</vt:lpstr>
      <vt:lpstr>Упражнение 13</vt:lpstr>
      <vt:lpstr>Упражнение 14</vt:lpstr>
      <vt:lpstr>Упражнение 15</vt:lpstr>
      <vt:lpstr>Упражнение 16</vt:lpstr>
      <vt:lpstr>Упражнение 17</vt:lpstr>
      <vt:lpstr>Упражнение 18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Основные геометрические фигуры</dc:title>
  <dc:creator>*</dc:creator>
  <cp:lastModifiedBy>Vladimir Smirnov</cp:lastModifiedBy>
  <cp:revision>61</cp:revision>
  <dcterms:created xsi:type="dcterms:W3CDTF">2008-04-30T05:51:18Z</dcterms:created>
  <dcterms:modified xsi:type="dcterms:W3CDTF">2022-07-11T03:40:20Z</dcterms:modified>
</cp:coreProperties>
</file>