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398" r:id="rId2"/>
    <p:sldId id="401" r:id="rId3"/>
    <p:sldId id="402" r:id="rId4"/>
    <p:sldId id="403" r:id="rId5"/>
    <p:sldId id="404" r:id="rId6"/>
    <p:sldId id="405" r:id="rId7"/>
    <p:sldId id="406" r:id="rId8"/>
    <p:sldId id="407" r:id="rId9"/>
    <p:sldId id="408" r:id="rId10"/>
    <p:sldId id="409" r:id="rId11"/>
    <p:sldId id="410" r:id="rId12"/>
    <p:sldId id="429" r:id="rId13"/>
    <p:sldId id="411" r:id="rId14"/>
    <p:sldId id="412" r:id="rId15"/>
    <p:sldId id="413" r:id="rId16"/>
    <p:sldId id="414" r:id="rId17"/>
    <p:sldId id="415" r:id="rId18"/>
    <p:sldId id="416" r:id="rId19"/>
    <p:sldId id="417" r:id="rId20"/>
    <p:sldId id="430" r:id="rId21"/>
    <p:sldId id="431" r:id="rId22"/>
    <p:sldId id="418" r:id="rId23"/>
    <p:sldId id="419" r:id="rId24"/>
    <p:sldId id="420" r:id="rId25"/>
    <p:sldId id="421" r:id="rId26"/>
    <p:sldId id="400" r:id="rId27"/>
    <p:sldId id="423" r:id="rId28"/>
    <p:sldId id="399" r:id="rId29"/>
    <p:sldId id="396" r:id="rId30"/>
    <p:sldId id="397" r:id="rId31"/>
    <p:sldId id="395" r:id="rId32"/>
    <p:sldId id="385" r:id="rId33"/>
    <p:sldId id="422" r:id="rId34"/>
    <p:sldId id="424" r:id="rId35"/>
    <p:sldId id="425" r:id="rId36"/>
    <p:sldId id="426" r:id="rId37"/>
    <p:sldId id="427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3" d="100"/>
          <a:sy n="93" d="100"/>
        </p:scale>
        <p:origin x="4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F81E030-1915-0ABF-BDC5-1F7E846EEA8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305B327-FB21-F888-0476-58AAD6BCB09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239A3F7C-7730-6D7F-18CF-973C75E331F3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A1301A3-7E28-BB58-191A-7D9A20E6FAB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25CCCCDF-9A27-90D7-FB42-D20FE6A1EB2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CA58B656-EFA1-4EA9-8F34-B838B88A50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056E2B-AF52-4078-B160-231069AADE6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F10C7C-B2BE-EA75-7643-6E44771E6B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E7095C-00D2-402F-BB8F-F5CAF3903654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349186" name="Rectangle 1026">
            <a:extLst>
              <a:ext uri="{FF2B5EF4-FFF2-40B4-BE49-F238E27FC236}">
                <a16:creationId xmlns:a16="http://schemas.microsoft.com/office/drawing/2014/main" id="{3BE81AB2-EC63-09D2-BFA8-1C26EDB7975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7" name="Rectangle 1027">
            <a:extLst>
              <a:ext uri="{FF2B5EF4-FFF2-40B4-BE49-F238E27FC236}">
                <a16:creationId xmlns:a16="http://schemas.microsoft.com/office/drawing/2014/main" id="{3CF213C3-2AB5-4228-8225-6FCB7B18AD1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80A6F1F-07BE-9619-4844-5618BD9E3A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E3052D-062C-4D58-A5CE-A8911F7BD13B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71714" name="Rectangle 2">
            <a:extLst>
              <a:ext uri="{FF2B5EF4-FFF2-40B4-BE49-F238E27FC236}">
                <a16:creationId xmlns:a16="http://schemas.microsoft.com/office/drawing/2014/main" id="{B6B0FE79-9CB7-CDFE-EAEF-0617580591E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1715" name="Rectangle 3">
            <a:extLst>
              <a:ext uri="{FF2B5EF4-FFF2-40B4-BE49-F238E27FC236}">
                <a16:creationId xmlns:a16="http://schemas.microsoft.com/office/drawing/2014/main" id="{0D140589-00D5-37A5-8C3A-9202B912DDF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F9BD4D3-7F89-D14C-5C4A-5A17EEB55B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C581B2-106E-4C91-92FC-2475DFE95F48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73762" name="Rectangle 2">
            <a:extLst>
              <a:ext uri="{FF2B5EF4-FFF2-40B4-BE49-F238E27FC236}">
                <a16:creationId xmlns:a16="http://schemas.microsoft.com/office/drawing/2014/main" id="{5AE4A468-B2F4-3A58-98C5-FBBF1A34C9D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3763" name="Rectangle 3">
            <a:extLst>
              <a:ext uri="{FF2B5EF4-FFF2-40B4-BE49-F238E27FC236}">
                <a16:creationId xmlns:a16="http://schemas.microsoft.com/office/drawing/2014/main" id="{A72AB0F8-FFF8-CC67-0008-B27126471D4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01247C3-4A29-7950-EDF4-E38E85FD35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3C82C-B869-4F5C-921F-90A380ECBC0C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12674" name="Rectangle 2">
            <a:extLst>
              <a:ext uri="{FF2B5EF4-FFF2-40B4-BE49-F238E27FC236}">
                <a16:creationId xmlns:a16="http://schemas.microsoft.com/office/drawing/2014/main" id="{B6097565-61CB-5942-2888-8E3FF0DE6B9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2675" name="Rectangle 3">
            <a:extLst>
              <a:ext uri="{FF2B5EF4-FFF2-40B4-BE49-F238E27FC236}">
                <a16:creationId xmlns:a16="http://schemas.microsoft.com/office/drawing/2014/main" id="{7EA48F4C-62AA-9312-1731-2BB12397C67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2A9023-67C5-C398-7AFC-BA92E7CE1D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63FA4-85BC-486E-8BF8-8DF240BD834E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75810" name="Rectangle 2">
            <a:extLst>
              <a:ext uri="{FF2B5EF4-FFF2-40B4-BE49-F238E27FC236}">
                <a16:creationId xmlns:a16="http://schemas.microsoft.com/office/drawing/2014/main" id="{CD296F3E-EBCD-B9B6-D43F-488CCE01C26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5811" name="Rectangle 3">
            <a:extLst>
              <a:ext uri="{FF2B5EF4-FFF2-40B4-BE49-F238E27FC236}">
                <a16:creationId xmlns:a16="http://schemas.microsoft.com/office/drawing/2014/main" id="{FD176500-8D52-C986-ECA8-1858D0A5967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33E0901-3E98-A42F-45BB-45297CE5E9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21818A-3847-496F-8BEA-3069DFB13430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77858" name="Rectangle 2">
            <a:extLst>
              <a:ext uri="{FF2B5EF4-FFF2-40B4-BE49-F238E27FC236}">
                <a16:creationId xmlns:a16="http://schemas.microsoft.com/office/drawing/2014/main" id="{05823197-63D1-B6F8-E775-80180711DB5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7859" name="Rectangle 3">
            <a:extLst>
              <a:ext uri="{FF2B5EF4-FFF2-40B4-BE49-F238E27FC236}">
                <a16:creationId xmlns:a16="http://schemas.microsoft.com/office/drawing/2014/main" id="{2378CE8F-90F7-DE7F-6458-7CC549A4438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824BDFF-CE03-5425-5658-ADAA08692F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C08C11-17A2-4287-B4C4-D5C5BBCB9D0A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14367A52-F162-6169-D0FA-9DF33465E28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35EF8152-CC1A-1F7B-FF7A-84A90BA3862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991E5C-0858-447B-5139-C91FF7C22F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6237E8-9C91-4061-A164-6A55880C1071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3D266AF3-7782-57E0-1693-4967E4D15CF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E1C8813D-CAB6-D1E7-D838-85555C7FAC2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80F0481-BB4F-271D-BDDC-A493E18A8F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2921C0-5493-44C8-A2E1-0A315CEBB5A5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384002" name="Rectangle 2">
            <a:extLst>
              <a:ext uri="{FF2B5EF4-FFF2-40B4-BE49-F238E27FC236}">
                <a16:creationId xmlns:a16="http://schemas.microsoft.com/office/drawing/2014/main" id="{976B3A42-BB3C-D854-0F07-627816FAD76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AE5FF6F5-1DCB-6E97-621C-ABE9DA5C4AF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94E6456-F8D4-4011-A3F9-8CC1C36EC4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35F1ED-22F5-4272-90C6-227652689448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86050" name="Rectangle 2">
            <a:extLst>
              <a:ext uri="{FF2B5EF4-FFF2-40B4-BE49-F238E27FC236}">
                <a16:creationId xmlns:a16="http://schemas.microsoft.com/office/drawing/2014/main" id="{222D6FE1-0085-1023-3DE6-3189E2D55EC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CA87FEDD-E507-7EB6-C4F1-2BA19E29A28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ED7D892-461B-F36D-B21E-8051BA314E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06444F-88B2-4D6D-ADC4-A484A9D7D04D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388098" name="Rectangle 2">
            <a:extLst>
              <a:ext uri="{FF2B5EF4-FFF2-40B4-BE49-F238E27FC236}">
                <a16:creationId xmlns:a16="http://schemas.microsoft.com/office/drawing/2014/main" id="{FCB64E30-04DA-CA75-CCDF-4CB844181AE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8099" name="Rectangle 3">
            <a:extLst>
              <a:ext uri="{FF2B5EF4-FFF2-40B4-BE49-F238E27FC236}">
                <a16:creationId xmlns:a16="http://schemas.microsoft.com/office/drawing/2014/main" id="{7F7AB035-FD34-B6C9-FE91-94D63173724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1F95D71-5B58-D4AE-2A69-22E7597E58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4DC02F-F315-45CA-8E81-2B2CA334E17B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355330" name="Rectangle 1026">
            <a:extLst>
              <a:ext uri="{FF2B5EF4-FFF2-40B4-BE49-F238E27FC236}">
                <a16:creationId xmlns:a16="http://schemas.microsoft.com/office/drawing/2014/main" id="{64AE1060-4DC9-28A5-8B25-CBDEF867319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5331" name="Rectangle 1027">
            <a:extLst>
              <a:ext uri="{FF2B5EF4-FFF2-40B4-BE49-F238E27FC236}">
                <a16:creationId xmlns:a16="http://schemas.microsoft.com/office/drawing/2014/main" id="{DB02BDF3-BF88-BCAC-8E6C-2AA80D5B046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76A10E9-DF5F-F29E-BE98-842F9EA493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60C6AE-DF5A-43F9-9C6E-CF100E2D9076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414722" name="Rectangle 2">
            <a:extLst>
              <a:ext uri="{FF2B5EF4-FFF2-40B4-BE49-F238E27FC236}">
                <a16:creationId xmlns:a16="http://schemas.microsoft.com/office/drawing/2014/main" id="{C7EB9376-72AB-61EF-F96D-2162404B5E7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4723" name="Rectangle 3">
            <a:extLst>
              <a:ext uri="{FF2B5EF4-FFF2-40B4-BE49-F238E27FC236}">
                <a16:creationId xmlns:a16="http://schemas.microsoft.com/office/drawing/2014/main" id="{071AB49E-EF23-A50B-CD84-D9B6EC29B6B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23638DA-446E-4012-6061-A4A0775C97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07819F-860E-4BB9-807A-723E812D2F77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416770" name="Rectangle 2">
            <a:extLst>
              <a:ext uri="{FF2B5EF4-FFF2-40B4-BE49-F238E27FC236}">
                <a16:creationId xmlns:a16="http://schemas.microsoft.com/office/drawing/2014/main" id="{1C4B8B5A-777C-E835-E45A-D49E9FEB924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6771" name="Rectangle 3">
            <a:extLst>
              <a:ext uri="{FF2B5EF4-FFF2-40B4-BE49-F238E27FC236}">
                <a16:creationId xmlns:a16="http://schemas.microsoft.com/office/drawing/2014/main" id="{103B4F3E-BF30-F02E-424D-D658D1AE584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AEACC60-C50D-3F6D-C1EB-AF32125524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83FC10-B9D3-4B90-8600-A18F09778829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E93D3FF3-0AB7-8572-81A5-2BE1F9B90D6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7D09A562-D269-042D-5591-8EEF7F4F227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801A24E-9915-1682-8914-93E3D229B8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BB7743-1CCA-4F7C-A1E4-89675216BD43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E8093205-F9C3-A457-A58D-0E2DF2D2D6B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87F28489-E06D-3CB1-59DE-55413F66E38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27643C8-6DEF-AC1A-6D4E-F38ABF2460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93CFC8-5C47-4C5B-A83C-71A85A3B83B7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394242" name="Rectangle 2">
            <a:extLst>
              <a:ext uri="{FF2B5EF4-FFF2-40B4-BE49-F238E27FC236}">
                <a16:creationId xmlns:a16="http://schemas.microsoft.com/office/drawing/2014/main" id="{F5A42757-6F02-94DD-E7E3-F99C01B1642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4243" name="Rectangle 3">
            <a:extLst>
              <a:ext uri="{FF2B5EF4-FFF2-40B4-BE49-F238E27FC236}">
                <a16:creationId xmlns:a16="http://schemas.microsoft.com/office/drawing/2014/main" id="{E5AC35C2-4787-3DC3-90A2-7965CB8636F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A2CEA8-175B-F86D-DEFE-3C6B87F52F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2994F-A8B6-4945-B006-D10FE14941EA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396290" name="Rectangle 2">
            <a:extLst>
              <a:ext uri="{FF2B5EF4-FFF2-40B4-BE49-F238E27FC236}">
                <a16:creationId xmlns:a16="http://schemas.microsoft.com/office/drawing/2014/main" id="{1F71CF4E-DD75-3930-4757-D8BCB9BBEC9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6291" name="Rectangle 3">
            <a:extLst>
              <a:ext uri="{FF2B5EF4-FFF2-40B4-BE49-F238E27FC236}">
                <a16:creationId xmlns:a16="http://schemas.microsoft.com/office/drawing/2014/main" id="{273F721B-BCB8-FED3-0B91-4328DDE2906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6B0B9E2-177F-CD96-A6A3-2E55557EA7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8EB4AE-D5FB-4A41-9FA1-C3782E4C5A5B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353282" name="Rectangle 1026">
            <a:extLst>
              <a:ext uri="{FF2B5EF4-FFF2-40B4-BE49-F238E27FC236}">
                <a16:creationId xmlns:a16="http://schemas.microsoft.com/office/drawing/2014/main" id="{7A43773C-056A-E060-4478-A1514CF20A9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Rectangle 1027">
            <a:extLst>
              <a:ext uri="{FF2B5EF4-FFF2-40B4-BE49-F238E27FC236}">
                <a16:creationId xmlns:a16="http://schemas.microsoft.com/office/drawing/2014/main" id="{09DCC8AF-4939-21DE-3EF3-24F489987DA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6B09F4-44B4-6647-F1FB-39C8CCECB3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FA3E8A-5A74-4553-A650-7B4A14D90516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400386" name="Rectangle 2">
            <a:extLst>
              <a:ext uri="{FF2B5EF4-FFF2-40B4-BE49-F238E27FC236}">
                <a16:creationId xmlns:a16="http://schemas.microsoft.com/office/drawing/2014/main" id="{A13B4841-8D8F-2FF8-0892-EB2A93706B3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0387" name="Rectangle 3">
            <a:extLst>
              <a:ext uri="{FF2B5EF4-FFF2-40B4-BE49-F238E27FC236}">
                <a16:creationId xmlns:a16="http://schemas.microsoft.com/office/drawing/2014/main" id="{A3CE9995-F7BD-7046-A307-26036788D51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B32167-B640-0BE0-63F2-67D10768F4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41E780-995D-4B15-A73F-B2A64D47E093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351234" name="Rectangle 1026">
            <a:extLst>
              <a:ext uri="{FF2B5EF4-FFF2-40B4-BE49-F238E27FC236}">
                <a16:creationId xmlns:a16="http://schemas.microsoft.com/office/drawing/2014/main" id="{4FFDDAE2-70F1-83CB-8A73-573BC58F846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5" name="Rectangle 1027">
            <a:extLst>
              <a:ext uri="{FF2B5EF4-FFF2-40B4-BE49-F238E27FC236}">
                <a16:creationId xmlns:a16="http://schemas.microsoft.com/office/drawing/2014/main" id="{A4A4FC9C-A58D-E5F9-F491-FBD6941727D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3693DE-BA87-C572-0FB3-A957D372B3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CDC6D4-DE4D-4A24-A896-BAE7AFAEC353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345090" name="Rectangle 2">
            <a:extLst>
              <a:ext uri="{FF2B5EF4-FFF2-40B4-BE49-F238E27FC236}">
                <a16:creationId xmlns:a16="http://schemas.microsoft.com/office/drawing/2014/main" id="{2EB95925-0DDA-D88A-E0DC-1B9AFF7101D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62AAD69C-4E2B-D621-6142-834B89047F5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8311D0-613A-CC25-7334-4F08847C34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2AE183-ACC1-4AC9-B07E-6A6E5A40B16E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57378" name="Rectangle 2">
            <a:extLst>
              <a:ext uri="{FF2B5EF4-FFF2-40B4-BE49-F238E27FC236}">
                <a16:creationId xmlns:a16="http://schemas.microsoft.com/office/drawing/2014/main" id="{6DB1E56A-4874-1405-B4A3-DFF0AD61E80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7379" name="Rectangle 3">
            <a:extLst>
              <a:ext uri="{FF2B5EF4-FFF2-40B4-BE49-F238E27FC236}">
                <a16:creationId xmlns:a16="http://schemas.microsoft.com/office/drawing/2014/main" id="{4043BB68-D995-9993-4846-DDCF05C7773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F0FFDE1-0CDC-8212-5B16-04AB2B69EF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E8840F-FD15-414E-833E-1CB92BF0E376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347138" name="Rectangle 2">
            <a:extLst>
              <a:ext uri="{FF2B5EF4-FFF2-40B4-BE49-F238E27FC236}">
                <a16:creationId xmlns:a16="http://schemas.microsoft.com/office/drawing/2014/main" id="{24421091-57F1-A35B-3654-14163489454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7139" name="Rectangle 3">
            <a:extLst>
              <a:ext uri="{FF2B5EF4-FFF2-40B4-BE49-F238E27FC236}">
                <a16:creationId xmlns:a16="http://schemas.microsoft.com/office/drawing/2014/main" id="{FD7F1944-F61B-1B77-ECD3-98ECD13D696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293E37-3371-927A-1174-8252F4538E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ADA8CC-D938-407B-B839-F4B3C2E858E3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343042" name="Rectangle 2">
            <a:extLst>
              <a:ext uri="{FF2B5EF4-FFF2-40B4-BE49-F238E27FC236}">
                <a16:creationId xmlns:a16="http://schemas.microsoft.com/office/drawing/2014/main" id="{E63B61D1-9633-EBEC-98DC-2C98E3A4619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3043" name="Rectangle 3">
            <a:extLst>
              <a:ext uri="{FF2B5EF4-FFF2-40B4-BE49-F238E27FC236}">
                <a16:creationId xmlns:a16="http://schemas.microsoft.com/office/drawing/2014/main" id="{78AC82FC-657D-67F8-9D60-E33B88BAF94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E20CD57-25ED-4D87-9E36-DB5A1883FA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BD4E1B-1AB2-41D0-8BC4-323FD29C5BC0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320514" name="Rectangle 2">
            <a:extLst>
              <a:ext uri="{FF2B5EF4-FFF2-40B4-BE49-F238E27FC236}">
                <a16:creationId xmlns:a16="http://schemas.microsoft.com/office/drawing/2014/main" id="{E38BDF27-6834-3D4F-CD20-9DE1D554B0A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0515" name="Rectangle 3">
            <a:extLst>
              <a:ext uri="{FF2B5EF4-FFF2-40B4-BE49-F238E27FC236}">
                <a16:creationId xmlns:a16="http://schemas.microsoft.com/office/drawing/2014/main" id="{33A6A0EE-A108-EDDB-DA8B-E11E4F13AFE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A2CCA7-D267-26CD-2D39-F97DAF579B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0D574C-6AEE-487E-B020-8378761EE110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398338" name="Rectangle 2">
            <a:extLst>
              <a:ext uri="{FF2B5EF4-FFF2-40B4-BE49-F238E27FC236}">
                <a16:creationId xmlns:a16="http://schemas.microsoft.com/office/drawing/2014/main" id="{D0FD2C2E-F3A9-914A-F299-8348E9DBA4F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82746EFE-D457-F557-40C8-88E7FA77043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31CB80D-F9D6-1F53-82C4-E453D47E6B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5FDD1D-2D9E-462C-A93E-E12F55CC245D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402434" name="Rectangle 2">
            <a:extLst>
              <a:ext uri="{FF2B5EF4-FFF2-40B4-BE49-F238E27FC236}">
                <a16:creationId xmlns:a16="http://schemas.microsoft.com/office/drawing/2014/main" id="{D58F207D-C1C1-3F5B-F98F-C07BEAF9D8F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2435" name="Rectangle 3">
            <a:extLst>
              <a:ext uri="{FF2B5EF4-FFF2-40B4-BE49-F238E27FC236}">
                <a16:creationId xmlns:a16="http://schemas.microsoft.com/office/drawing/2014/main" id="{CBE09133-AC13-BFF6-B77C-6EFE8FB6115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33675F-66A4-F5C0-3834-BA474E4688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548534-990E-4C55-8FD5-9D3700477D0F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404482" name="Rectangle 2">
            <a:extLst>
              <a:ext uri="{FF2B5EF4-FFF2-40B4-BE49-F238E27FC236}">
                <a16:creationId xmlns:a16="http://schemas.microsoft.com/office/drawing/2014/main" id="{38BF065B-BFD1-3F83-89FF-FEF3A355B1D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4483" name="Rectangle 3">
            <a:extLst>
              <a:ext uri="{FF2B5EF4-FFF2-40B4-BE49-F238E27FC236}">
                <a16:creationId xmlns:a16="http://schemas.microsoft.com/office/drawing/2014/main" id="{C0D83C13-5E0B-17AF-C4EE-14DA33B13CC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7E8787-BAA7-4C27-4870-29AB513669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082C0E-D3BD-4B71-9806-3D5800500349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406530" name="Rectangle 2">
            <a:extLst>
              <a:ext uri="{FF2B5EF4-FFF2-40B4-BE49-F238E27FC236}">
                <a16:creationId xmlns:a16="http://schemas.microsoft.com/office/drawing/2014/main" id="{E029AC92-7650-12EB-26DC-4C19D2E5FAF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6531" name="Rectangle 3">
            <a:extLst>
              <a:ext uri="{FF2B5EF4-FFF2-40B4-BE49-F238E27FC236}">
                <a16:creationId xmlns:a16="http://schemas.microsoft.com/office/drawing/2014/main" id="{9F967DF1-91A0-085E-7574-2B969087631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BCD372-78D3-835C-437B-F2C08A60CE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798AF9-E2BE-4B4E-A1D0-56E6DD570B67}" type="slidenum">
              <a:rPr lang="ru-RU" altLang="ru-RU"/>
              <a:pPr/>
              <a:t>37</a:t>
            </a:fld>
            <a:endParaRPr lang="ru-RU" altLang="ru-RU"/>
          </a:p>
        </p:txBody>
      </p:sp>
      <p:sp>
        <p:nvSpPr>
          <p:cNvPr id="408578" name="Rectangle 2">
            <a:extLst>
              <a:ext uri="{FF2B5EF4-FFF2-40B4-BE49-F238E27FC236}">
                <a16:creationId xmlns:a16="http://schemas.microsoft.com/office/drawing/2014/main" id="{A1568A4D-356A-3CE4-3E9C-3C579B8CEF9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79" name="Rectangle 3">
            <a:extLst>
              <a:ext uri="{FF2B5EF4-FFF2-40B4-BE49-F238E27FC236}">
                <a16:creationId xmlns:a16="http://schemas.microsoft.com/office/drawing/2014/main" id="{81206BE5-BD77-1796-FEC0-D977B42AA1F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E0B16B5-E7CF-0D5B-FD63-760B7B62F1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7BB008-6A84-4288-99F2-64F05046A1A9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59426" name="Rectangle 2">
            <a:extLst>
              <a:ext uri="{FF2B5EF4-FFF2-40B4-BE49-F238E27FC236}">
                <a16:creationId xmlns:a16="http://schemas.microsoft.com/office/drawing/2014/main" id="{2B11F42E-3116-E342-9706-E9C533E9E33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9427" name="Rectangle 3">
            <a:extLst>
              <a:ext uri="{FF2B5EF4-FFF2-40B4-BE49-F238E27FC236}">
                <a16:creationId xmlns:a16="http://schemas.microsoft.com/office/drawing/2014/main" id="{DEFDAA1E-C277-BA5B-50A3-BCEA4FDD491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6A941B-FDB8-8D06-27CF-28ECB4C9F9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81481A-77A7-4F0B-B8A8-5FE3BA46204D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61474" name="Rectangle 2">
            <a:extLst>
              <a:ext uri="{FF2B5EF4-FFF2-40B4-BE49-F238E27FC236}">
                <a16:creationId xmlns:a16="http://schemas.microsoft.com/office/drawing/2014/main" id="{CF86A56A-0847-9683-5A45-35AA6B435DE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1475" name="Rectangle 3">
            <a:extLst>
              <a:ext uri="{FF2B5EF4-FFF2-40B4-BE49-F238E27FC236}">
                <a16:creationId xmlns:a16="http://schemas.microsoft.com/office/drawing/2014/main" id="{B9675505-9164-0EFE-E744-71B3D666F83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657985-59D6-414F-088C-50A722C6C8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D95A41-9818-4DCD-A71E-A28E11F164C5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63522" name="Rectangle 2">
            <a:extLst>
              <a:ext uri="{FF2B5EF4-FFF2-40B4-BE49-F238E27FC236}">
                <a16:creationId xmlns:a16="http://schemas.microsoft.com/office/drawing/2014/main" id="{D031704B-56F4-8F24-AF62-2021F34FAA6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3523" name="Rectangle 3">
            <a:extLst>
              <a:ext uri="{FF2B5EF4-FFF2-40B4-BE49-F238E27FC236}">
                <a16:creationId xmlns:a16="http://schemas.microsoft.com/office/drawing/2014/main" id="{96EBB531-9DA9-9C34-A272-9ECB3805627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32B5A3-AC66-FFFE-46DE-CD2D98AD3E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B361BB-2900-4D47-9A4D-50FC009B81F1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65570" name="Rectangle 2">
            <a:extLst>
              <a:ext uri="{FF2B5EF4-FFF2-40B4-BE49-F238E27FC236}">
                <a16:creationId xmlns:a16="http://schemas.microsoft.com/office/drawing/2014/main" id="{B2246151-F73C-27AE-7085-DA51F7C6955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5571" name="Rectangle 3">
            <a:extLst>
              <a:ext uri="{FF2B5EF4-FFF2-40B4-BE49-F238E27FC236}">
                <a16:creationId xmlns:a16="http://schemas.microsoft.com/office/drawing/2014/main" id="{D4D5B5F4-9705-73AF-7615-73A285174EF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3894C5-6303-3759-5CF0-48B0CDCFE9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A87C85-E5E1-463B-9B31-1CAD80D5A8F5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67618" name="Rectangle 2">
            <a:extLst>
              <a:ext uri="{FF2B5EF4-FFF2-40B4-BE49-F238E27FC236}">
                <a16:creationId xmlns:a16="http://schemas.microsoft.com/office/drawing/2014/main" id="{4A29674B-42D8-F95D-A19C-A2C28E11D83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19" name="Rectangle 3">
            <a:extLst>
              <a:ext uri="{FF2B5EF4-FFF2-40B4-BE49-F238E27FC236}">
                <a16:creationId xmlns:a16="http://schemas.microsoft.com/office/drawing/2014/main" id="{82F948EC-3D40-3708-A319-CB9A409266E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3224D5E-6FE9-552C-48CA-5F3DDB3725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1167C6-7AD6-461C-BE9D-0A991D4913C7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69666" name="Rectangle 2">
            <a:extLst>
              <a:ext uri="{FF2B5EF4-FFF2-40B4-BE49-F238E27FC236}">
                <a16:creationId xmlns:a16="http://schemas.microsoft.com/office/drawing/2014/main" id="{89F7BD82-6F52-B3B9-0DAC-8DEA36967FF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9667" name="Rectangle 3">
            <a:extLst>
              <a:ext uri="{FF2B5EF4-FFF2-40B4-BE49-F238E27FC236}">
                <a16:creationId xmlns:a16="http://schemas.microsoft.com/office/drawing/2014/main" id="{0B82F522-8779-2B77-6036-5F8C2A190CD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4824B2-9D51-C749-EDEA-1EC156C210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144E83C-53B7-238A-8CCC-1E55A1871A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C63807-AE57-89A0-B576-CB9D14466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324387-6D80-9F86-FEF6-CF6708C91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85B8A1-EAE2-AECD-CF42-8F94D93BD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C1744F-9B4C-4DDF-B75A-C7D0A42762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4473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898E97-6BB0-DB1A-DDD8-003EC135D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8524AE9-9881-A920-DA28-3D6BAECF19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EAE275-E2D4-6986-01E1-8CCCD6765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46A60C-4F66-C855-EA6A-B4859ED81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446002-311C-2E2B-37D9-5E9825E16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10517D-B18D-4B80-BF1C-F3BCAA1D44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28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58D6C7F-20F7-9536-8380-56A1EA47E4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816B1AD-98E6-3841-DDE1-7E852D8F9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54A553-4388-615F-B7B3-68A68C3D1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932FC4-649A-05D4-EC8A-FE51F2B66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586DFC-07D4-3C17-E2C0-6143F86CC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9C1D2-19A4-49D7-8DD3-F1AE4720E5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3305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AC9F35-B77E-0BE0-9EF6-81F4AD025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55FF5B-B90E-4514-594E-0420B39A8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9B0848-998B-3AC6-E67B-933C25CE1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F34623-BE69-1B62-3214-915149411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55CCBA-6FD9-8796-C518-9F1CC0987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713D1-439C-4738-BD47-ADC3564B09C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368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70328C-94FD-C486-3BB8-4B70E8E51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F99CD64-9A7C-F467-1A43-BD3543589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3BBA2E-7E72-668D-80C0-CE2C6B768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F2D41B-929C-CD83-D5CB-4B5A1540C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01330-09F1-1DBA-3CE3-A54CF3A37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DA62AC-9C64-4E0B-9E24-A74D085F62D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240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810E7C-BB02-E2D2-E486-8C7C3B4B6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292A93-27A6-A395-11E3-848B59E661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5DA4B6F-AE91-690F-AEDF-8F4185FB6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BA7E7D-75FF-0EB5-0A43-88B61A0BE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3BC150C-3565-2498-FCCD-10143201F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2E5C82-7B72-2971-26B3-9ACD0AA0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0B6D7-3EC5-43DE-AC08-8814020CAA5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2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829E11-D823-9255-5E38-A0B8C368C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B867934-AF00-B9E0-8924-07F990E54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8CDD7DF-241E-0B54-0FE5-D51BDF603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365D525-0385-E2AB-0A6E-377BDE5238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F8866D5-9018-CC60-D0F0-889D8E0A92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D921187-A977-313A-F685-D64C706BE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A3900FF-C324-771A-8A1A-3EF9A6F4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C208952-C447-BE4A-571A-CB5778F0F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00E28-D5F0-4521-BB58-070CF7C3C9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294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427771-A294-4211-DF90-58F2AE25B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290D6D0-8120-39A2-540C-FE29DBA53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6C1EFE0-B40E-6FA0-386D-9E3B755E2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C9551EC-987A-419A-7465-DECA46A95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EAF3F-87D5-42CE-91A0-957372F770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6006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E7EAD86-5B08-0C41-CE84-8AFAE87D0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A796CAF-F616-2EF5-3B32-716E63E15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5EB52F1-8844-994C-6306-B30791302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EC48C-44AB-450C-98B6-8C17B50E759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39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3B7668-74DD-FFB1-719D-14F2E1C30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A93CB2-53B1-A0B2-9B02-4184FFDE2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9F4D9ED-C052-FB08-5338-7C47F875B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B858C61-6C74-EC32-80C8-B18AB12F6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78D3920-B60D-F394-2B7F-A4B3EBA4E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D87CE6-2CF1-44BE-D4F0-6BB4559EA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702CC-7AB9-4DE5-B757-9EBF97671D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4577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554FB7-0377-EEB8-A323-B2D346624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03CA147-FF35-DAD7-2EF0-AD2A246515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52C465A-4A0E-EB2C-C08D-2A4E265830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8B7FEB-4CAF-9C05-A02B-8177455CA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9979749-03D4-8917-A3B5-D8526ECA4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1AA4BA2-4132-C629-6112-14CF25E7E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AC21E7-16AD-44F2-9585-3CFEC69455D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789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BAB6C41-2CD7-559C-9A85-D43BCBF03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3690C0E-660F-6F66-ECC7-A5BA452D90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5475C97-F76B-EC9C-0FC8-3E6F450C5E6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CA86435-E437-8DDD-2B70-EF8091387F9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324D3CC-43F3-890C-33D8-90178ECEA0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07D326E-07EA-4197-8284-11AB54B22F3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9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7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9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1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>
            <a:extLst>
              <a:ext uri="{FF2B5EF4-FFF2-40B4-BE49-F238E27FC236}">
                <a16:creationId xmlns:a16="http://schemas.microsoft.com/office/drawing/2014/main" id="{A8CECEA0-0F6D-A194-C976-FCBDF7957F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en-US" altLang="ru-RU" sz="3600" dirty="0">
                <a:solidFill>
                  <a:srgbClr val="FF3300"/>
                </a:solidFill>
              </a:rPr>
              <a:t>10</a:t>
            </a:r>
            <a:r>
              <a:rPr lang="ru-RU" altLang="ru-RU" sz="3600" dirty="0">
                <a:solidFill>
                  <a:srgbClr val="FF3300"/>
                </a:solidFill>
              </a:rPr>
              <a:t>. РАЗРЕЗАНИЯ</a:t>
            </a:r>
          </a:p>
        </p:txBody>
      </p:sp>
      <p:sp>
        <p:nvSpPr>
          <p:cNvPr id="348167" name="Text Box 7">
            <a:extLst>
              <a:ext uri="{FF2B5EF4-FFF2-40B4-BE49-F238E27FC236}">
                <a16:creationId xmlns:a16="http://schemas.microsoft.com/office/drawing/2014/main" id="{54A92590-DB67-509B-5B27-61A35A3CF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25488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Проведите какую-нибудь прямую, делящую треугольник на две равные части.</a:t>
            </a:r>
            <a:r>
              <a:rPr lang="ru-RU" altLang="ru-RU" sz="3200" dirty="0"/>
              <a:t> </a:t>
            </a:r>
            <a:endParaRPr lang="en-US" altLang="ru-RU" sz="3200" dirty="0"/>
          </a:p>
        </p:txBody>
      </p:sp>
      <p:pic>
        <p:nvPicPr>
          <p:cNvPr id="348168" name="Picture 8">
            <a:extLst>
              <a:ext uri="{FF2B5EF4-FFF2-40B4-BE49-F238E27FC236}">
                <a16:creationId xmlns:a16="http://schemas.microsoft.com/office/drawing/2014/main" id="{D2548CC1-5272-CA77-6D57-D4AADB60BA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471688"/>
            <a:ext cx="3089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48172" name="Group 12">
            <a:extLst>
              <a:ext uri="{FF2B5EF4-FFF2-40B4-BE49-F238E27FC236}">
                <a16:creationId xmlns:a16="http://schemas.microsoft.com/office/drawing/2014/main" id="{0EA6D641-8454-C046-9766-C4CFF3FB6EBB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420888"/>
            <a:ext cx="8610600" cy="3932238"/>
            <a:chOff x="96" y="1200"/>
            <a:chExt cx="5424" cy="2477"/>
          </a:xfrm>
        </p:grpSpPr>
        <p:sp>
          <p:nvSpPr>
            <p:cNvPr id="348165" name="Text Box 5">
              <a:extLst>
                <a:ext uri="{FF2B5EF4-FFF2-40B4-BE49-F238E27FC236}">
                  <a16:creationId xmlns:a16="http://schemas.microsoft.com/office/drawing/2014/main" id="{B4590041-0A24-CA98-A7BE-0DF41285A9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348170" name="Picture 10">
              <a:extLst>
                <a:ext uri="{FF2B5EF4-FFF2-40B4-BE49-F238E27FC236}">
                  <a16:creationId xmlns:a16="http://schemas.microsoft.com/office/drawing/2014/main" id="{549997CC-81B0-EB73-0B7B-A7ED96EABB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200"/>
              <a:ext cx="1968" cy="19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2">
            <a:extLst>
              <a:ext uri="{FF2B5EF4-FFF2-40B4-BE49-F238E27FC236}">
                <a16:creationId xmlns:a16="http://schemas.microsoft.com/office/drawing/2014/main" id="{18250EBB-9A01-80A3-4831-32F5C24B9E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83163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8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>
            <a:extLst>
              <a:ext uri="{FF2B5EF4-FFF2-40B4-BE49-F238E27FC236}">
                <a16:creationId xmlns:a16="http://schemas.microsoft.com/office/drawing/2014/main" id="{14AA7D5F-E13C-997D-466C-DA278F96F4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370692" name="Text Box 4">
            <a:extLst>
              <a:ext uri="{FF2B5EF4-FFF2-40B4-BE49-F238E27FC236}">
                <a16:creationId xmlns:a16="http://schemas.microsoft.com/office/drawing/2014/main" id="{5ADD1B67-E8C4-8DBE-2F14-3892583C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Проведите прямую, разрезав по которой </a:t>
            </a:r>
            <a:r>
              <a:rPr lang="ru-RU" altLang="ru-RU" sz="3200" dirty="0"/>
              <a:t>параллелограмм</a:t>
            </a:r>
            <a:r>
              <a:rPr lang="ru-RU" altLang="ru-RU" sz="3200" dirty="0">
                <a:cs typeface="Times New Roman" panose="02020603050405020304" pitchFamily="18" charset="0"/>
              </a:rPr>
              <a:t>, из полученных частей можно сложить прямоугольник. </a:t>
            </a:r>
          </a:p>
        </p:txBody>
      </p:sp>
      <p:pic>
        <p:nvPicPr>
          <p:cNvPr id="370694" name="Picture 6">
            <a:extLst>
              <a:ext uri="{FF2B5EF4-FFF2-40B4-BE49-F238E27FC236}">
                <a16:creationId xmlns:a16="http://schemas.microsoft.com/office/drawing/2014/main" id="{4307D226-0E9E-6F5A-B857-20942A0311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09800"/>
            <a:ext cx="30892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70696" name="Group 8">
            <a:extLst>
              <a:ext uri="{FF2B5EF4-FFF2-40B4-BE49-F238E27FC236}">
                <a16:creationId xmlns:a16="http://schemas.microsoft.com/office/drawing/2014/main" id="{51808E4C-9264-0DAB-05D0-6E9C55FB40E4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09800"/>
            <a:ext cx="8610600" cy="3627438"/>
            <a:chOff x="96" y="1392"/>
            <a:chExt cx="5424" cy="2285"/>
          </a:xfrm>
        </p:grpSpPr>
        <p:sp>
          <p:nvSpPr>
            <p:cNvPr id="370691" name="Text Box 3">
              <a:extLst>
                <a:ext uri="{FF2B5EF4-FFF2-40B4-BE49-F238E27FC236}">
                  <a16:creationId xmlns:a16="http://schemas.microsoft.com/office/drawing/2014/main" id="{FCA51DD2-AE36-B737-45FE-8D234BDF55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370695" name="Picture 7">
              <a:extLst>
                <a:ext uri="{FF2B5EF4-FFF2-40B4-BE49-F238E27FC236}">
                  <a16:creationId xmlns:a16="http://schemas.microsoft.com/office/drawing/2014/main" id="{5A21563E-B2D6-BF32-00FE-E20C121872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392"/>
              <a:ext cx="1968" cy="19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0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>
            <a:extLst>
              <a:ext uri="{FF2B5EF4-FFF2-40B4-BE49-F238E27FC236}">
                <a16:creationId xmlns:a16="http://schemas.microsoft.com/office/drawing/2014/main" id="{F7B9A544-7195-3792-8BE3-62EA4F5552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372740" name="Text Box 4">
            <a:extLst>
              <a:ext uri="{FF2B5EF4-FFF2-40B4-BE49-F238E27FC236}">
                <a16:creationId xmlns:a16="http://schemas.microsoft.com/office/drawing/2014/main" id="{6D98F824-9755-6C44-1D73-EDCC222E2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Проведите прямую, разрезав по которой </a:t>
            </a:r>
            <a:r>
              <a:rPr lang="ru-RU" altLang="ru-RU" sz="3200" dirty="0"/>
              <a:t>параллелограмм</a:t>
            </a:r>
            <a:r>
              <a:rPr lang="ru-RU" altLang="ru-RU" sz="3200" dirty="0">
                <a:cs typeface="Times New Roman" panose="02020603050405020304" pitchFamily="18" charset="0"/>
              </a:rPr>
              <a:t>, из полученных частей можно сложить прямоугольник. </a:t>
            </a:r>
          </a:p>
        </p:txBody>
      </p:sp>
      <p:pic>
        <p:nvPicPr>
          <p:cNvPr id="372742" name="Picture 6">
            <a:extLst>
              <a:ext uri="{FF2B5EF4-FFF2-40B4-BE49-F238E27FC236}">
                <a16:creationId xmlns:a16="http://schemas.microsoft.com/office/drawing/2014/main" id="{38BC092E-FEBC-32AB-BFCD-D278E9AC9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86000"/>
            <a:ext cx="31115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72744" name="Group 8">
            <a:extLst>
              <a:ext uri="{FF2B5EF4-FFF2-40B4-BE49-F238E27FC236}">
                <a16:creationId xmlns:a16="http://schemas.microsoft.com/office/drawing/2014/main" id="{54935143-F59C-89B1-7C2C-0079F45D51B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86000"/>
            <a:ext cx="8610600" cy="3551238"/>
            <a:chOff x="96" y="1440"/>
            <a:chExt cx="5424" cy="2237"/>
          </a:xfrm>
        </p:grpSpPr>
        <p:sp>
          <p:nvSpPr>
            <p:cNvPr id="372739" name="Text Box 3">
              <a:extLst>
                <a:ext uri="{FF2B5EF4-FFF2-40B4-BE49-F238E27FC236}">
                  <a16:creationId xmlns:a16="http://schemas.microsoft.com/office/drawing/2014/main" id="{0ADBFA96-DC24-92B7-3213-46FED75A66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372743" name="Picture 7">
              <a:extLst>
                <a:ext uri="{FF2B5EF4-FFF2-40B4-BE49-F238E27FC236}">
                  <a16:creationId xmlns:a16="http://schemas.microsoft.com/office/drawing/2014/main" id="{74B50EF1-58FF-9F89-C436-EA328E5FDC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440"/>
              <a:ext cx="1968" cy="1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2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>
            <a:extLst>
              <a:ext uri="{FF2B5EF4-FFF2-40B4-BE49-F238E27FC236}">
                <a16:creationId xmlns:a16="http://schemas.microsoft.com/office/drawing/2014/main" id="{1C8F8F88-87A8-F073-D187-7843A02199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411651" name="Text Box 3">
            <a:extLst>
              <a:ext uri="{FF2B5EF4-FFF2-40B4-BE49-F238E27FC236}">
                <a16:creationId xmlns:a16="http://schemas.microsoft.com/office/drawing/2014/main" id="{C1A29856-E0C7-9BDF-34D7-E57502A8A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Параллелограмм (рисунок слева) разрежьте на две части и сложите из них параллелограмм зеркально симметричный данному (рисунок справа). Переворачивать части (использовать осевую симметрию) нельзя.</a:t>
            </a:r>
          </a:p>
        </p:txBody>
      </p:sp>
      <p:pic>
        <p:nvPicPr>
          <p:cNvPr id="411657" name="Picture 9">
            <a:extLst>
              <a:ext uri="{FF2B5EF4-FFF2-40B4-BE49-F238E27FC236}">
                <a16:creationId xmlns:a16="http://schemas.microsoft.com/office/drawing/2014/main" id="{DEA39428-E93F-4524-31B8-0D5023AB69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124200"/>
            <a:ext cx="4221163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1659" name="Group 11">
            <a:extLst>
              <a:ext uri="{FF2B5EF4-FFF2-40B4-BE49-F238E27FC236}">
                <a16:creationId xmlns:a16="http://schemas.microsoft.com/office/drawing/2014/main" id="{97850831-F5FC-92BC-859A-E170077B381E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3124200"/>
            <a:ext cx="8610600" cy="2881313"/>
            <a:chOff x="96" y="1968"/>
            <a:chExt cx="5424" cy="1815"/>
          </a:xfrm>
        </p:grpSpPr>
        <p:sp>
          <p:nvSpPr>
            <p:cNvPr id="411654" name="Text Box 6">
              <a:extLst>
                <a:ext uri="{FF2B5EF4-FFF2-40B4-BE49-F238E27FC236}">
                  <a16:creationId xmlns:a16="http://schemas.microsoft.com/office/drawing/2014/main" id="{9BEFC396-725E-C5EC-FCA9-C5DA794BA8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456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2800" dirty="0"/>
                <a:t>.</a:t>
              </a:r>
            </a:p>
          </p:txBody>
        </p:sp>
        <p:pic>
          <p:nvPicPr>
            <p:cNvPr id="411658" name="Picture 10">
              <a:extLst>
                <a:ext uri="{FF2B5EF4-FFF2-40B4-BE49-F238E27FC236}">
                  <a16:creationId xmlns:a16="http://schemas.microsoft.com/office/drawing/2014/main" id="{F6337795-F0F9-DEDA-0268-B04D410AF2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1968"/>
              <a:ext cx="2659" cy="1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1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>
            <a:extLst>
              <a:ext uri="{FF2B5EF4-FFF2-40B4-BE49-F238E27FC236}">
                <a16:creationId xmlns:a16="http://schemas.microsoft.com/office/drawing/2014/main" id="{0439212D-7AD8-3D73-7472-C4B9B6EC2E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374788" name="Text Box 4">
            <a:extLst>
              <a:ext uri="{FF2B5EF4-FFF2-40B4-BE49-F238E27FC236}">
                <a16:creationId xmlns:a16="http://schemas.microsoft.com/office/drawing/2014/main" id="{1F14D576-108D-FDAB-2E50-C66141669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Проведите прямую, разрезав по которой </a:t>
            </a:r>
            <a:r>
              <a:rPr lang="ru-RU" altLang="ru-RU" sz="3200" dirty="0"/>
              <a:t>тре</a:t>
            </a:r>
            <a:r>
              <a:rPr lang="ru-RU" altLang="ru-RU" sz="3200" dirty="0">
                <a:cs typeface="Times New Roman" panose="02020603050405020304" pitchFamily="18" charset="0"/>
              </a:rPr>
              <a:t>угольник, из полученных частей можно сложить прямоугольник. </a:t>
            </a:r>
          </a:p>
        </p:txBody>
      </p:sp>
      <p:pic>
        <p:nvPicPr>
          <p:cNvPr id="374790" name="Picture 6">
            <a:extLst>
              <a:ext uri="{FF2B5EF4-FFF2-40B4-BE49-F238E27FC236}">
                <a16:creationId xmlns:a16="http://schemas.microsoft.com/office/drawing/2014/main" id="{58D988E5-207E-29A3-A93B-0401335CB4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33600"/>
            <a:ext cx="3089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74792" name="Group 8">
            <a:extLst>
              <a:ext uri="{FF2B5EF4-FFF2-40B4-BE49-F238E27FC236}">
                <a16:creationId xmlns:a16="http://schemas.microsoft.com/office/drawing/2014/main" id="{DD5B79B5-4657-27AE-4573-5BD055813BBA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133600"/>
            <a:ext cx="8610600" cy="3703638"/>
            <a:chOff x="96" y="1344"/>
            <a:chExt cx="5424" cy="2333"/>
          </a:xfrm>
        </p:grpSpPr>
        <p:sp>
          <p:nvSpPr>
            <p:cNvPr id="374787" name="Text Box 3">
              <a:extLst>
                <a:ext uri="{FF2B5EF4-FFF2-40B4-BE49-F238E27FC236}">
                  <a16:creationId xmlns:a16="http://schemas.microsoft.com/office/drawing/2014/main" id="{BC3C480C-96B4-A244-639D-1DF4D87B78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374791" name="Picture 7">
              <a:extLst>
                <a:ext uri="{FF2B5EF4-FFF2-40B4-BE49-F238E27FC236}">
                  <a16:creationId xmlns:a16="http://schemas.microsoft.com/office/drawing/2014/main" id="{87DCBCAC-FC8A-05B3-D034-C833A41C81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344"/>
              <a:ext cx="1968" cy="19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4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>
            <a:extLst>
              <a:ext uri="{FF2B5EF4-FFF2-40B4-BE49-F238E27FC236}">
                <a16:creationId xmlns:a16="http://schemas.microsoft.com/office/drawing/2014/main" id="{3A49908F-87AA-AF05-A698-74C28E8073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376836" name="Text Box 4">
            <a:extLst>
              <a:ext uri="{FF2B5EF4-FFF2-40B4-BE49-F238E27FC236}">
                <a16:creationId xmlns:a16="http://schemas.microsoft.com/office/drawing/2014/main" id="{F3611C69-2841-7E3D-CEBE-71EE94B76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Проведите прямую, разрезав по которой </a:t>
            </a:r>
            <a:r>
              <a:rPr lang="ru-RU" altLang="ru-RU" sz="3200" dirty="0"/>
              <a:t>тре</a:t>
            </a:r>
            <a:r>
              <a:rPr lang="ru-RU" altLang="ru-RU" sz="3200" dirty="0">
                <a:cs typeface="Times New Roman" panose="02020603050405020304" pitchFamily="18" charset="0"/>
              </a:rPr>
              <a:t>угольник, из полученных частей можно сложить прямоугольник. </a:t>
            </a:r>
          </a:p>
        </p:txBody>
      </p:sp>
      <p:pic>
        <p:nvPicPr>
          <p:cNvPr id="376838" name="Picture 6">
            <a:extLst>
              <a:ext uri="{FF2B5EF4-FFF2-40B4-BE49-F238E27FC236}">
                <a16:creationId xmlns:a16="http://schemas.microsoft.com/office/drawing/2014/main" id="{04B2B29C-6C75-5DD4-6BA1-254537761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09800"/>
            <a:ext cx="30892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76840" name="Group 8">
            <a:extLst>
              <a:ext uri="{FF2B5EF4-FFF2-40B4-BE49-F238E27FC236}">
                <a16:creationId xmlns:a16="http://schemas.microsoft.com/office/drawing/2014/main" id="{636AF6ED-6346-A07E-B463-6FD172E53850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09800"/>
            <a:ext cx="8610600" cy="3627438"/>
            <a:chOff x="96" y="1392"/>
            <a:chExt cx="5424" cy="2285"/>
          </a:xfrm>
        </p:grpSpPr>
        <p:sp>
          <p:nvSpPr>
            <p:cNvPr id="376835" name="Text Box 3">
              <a:extLst>
                <a:ext uri="{FF2B5EF4-FFF2-40B4-BE49-F238E27FC236}">
                  <a16:creationId xmlns:a16="http://schemas.microsoft.com/office/drawing/2014/main" id="{AC90CAE4-3997-BF9C-60EC-BAC1F01F07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376839" name="Picture 7">
              <a:extLst>
                <a:ext uri="{FF2B5EF4-FFF2-40B4-BE49-F238E27FC236}">
                  <a16:creationId xmlns:a16="http://schemas.microsoft.com/office/drawing/2014/main" id="{D9366668-698A-CDBC-ED96-31DF15F9E0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392"/>
              <a:ext cx="1968" cy="19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6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E01B0655-AB4D-F961-086C-4956284F32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AD5F20D2-2C67-14FB-0692-6C7CE763E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Проведите прямую, разрезав по которой прямоугольник, из полученных частей можно сложить треугольник. </a:t>
            </a:r>
          </a:p>
        </p:txBody>
      </p:sp>
      <p:pic>
        <p:nvPicPr>
          <p:cNvPr id="378886" name="Picture 6">
            <a:extLst>
              <a:ext uri="{FF2B5EF4-FFF2-40B4-BE49-F238E27FC236}">
                <a16:creationId xmlns:a16="http://schemas.microsoft.com/office/drawing/2014/main" id="{ADD0D3A0-A6C8-9FD8-2E9A-A79E1DA7D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09800"/>
            <a:ext cx="30892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78888" name="Group 8">
            <a:extLst>
              <a:ext uri="{FF2B5EF4-FFF2-40B4-BE49-F238E27FC236}">
                <a16:creationId xmlns:a16="http://schemas.microsoft.com/office/drawing/2014/main" id="{84B5B099-7AEA-8E83-5FD8-20F314C31776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09800"/>
            <a:ext cx="8610600" cy="3627438"/>
            <a:chOff x="96" y="1392"/>
            <a:chExt cx="5424" cy="2285"/>
          </a:xfrm>
        </p:grpSpPr>
        <p:sp>
          <p:nvSpPr>
            <p:cNvPr id="378883" name="Text Box 3">
              <a:extLst>
                <a:ext uri="{FF2B5EF4-FFF2-40B4-BE49-F238E27FC236}">
                  <a16:creationId xmlns:a16="http://schemas.microsoft.com/office/drawing/2014/main" id="{5D2F966B-3CC9-4769-85C6-8738AB3A6D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378887" name="Picture 7">
              <a:extLst>
                <a:ext uri="{FF2B5EF4-FFF2-40B4-BE49-F238E27FC236}">
                  <a16:creationId xmlns:a16="http://schemas.microsoft.com/office/drawing/2014/main" id="{D79C89A1-3DFC-1855-BDA8-B657656067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392"/>
              <a:ext cx="1968" cy="19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DABD23FC-3E54-BCCA-1D4F-8A2C274587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380932" name="Text Box 4">
            <a:extLst>
              <a:ext uri="{FF2B5EF4-FFF2-40B4-BE49-F238E27FC236}">
                <a16:creationId xmlns:a16="http://schemas.microsoft.com/office/drawing/2014/main" id="{C5031DE6-17A2-87A3-4909-94901D7E0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Проведите прямую, разрезав по которой </a:t>
            </a:r>
            <a:r>
              <a:rPr lang="ru-RU" altLang="ru-RU" sz="3200" dirty="0"/>
              <a:t>четырех</a:t>
            </a:r>
            <a:r>
              <a:rPr lang="ru-RU" altLang="ru-RU" sz="3200" dirty="0">
                <a:cs typeface="Times New Roman" panose="02020603050405020304" pitchFamily="18" charset="0"/>
              </a:rPr>
              <a:t>угольник, из полученных частей можно сложить треугольник. </a:t>
            </a:r>
          </a:p>
        </p:txBody>
      </p:sp>
      <p:pic>
        <p:nvPicPr>
          <p:cNvPr id="380934" name="Picture 6">
            <a:extLst>
              <a:ext uri="{FF2B5EF4-FFF2-40B4-BE49-F238E27FC236}">
                <a16:creationId xmlns:a16="http://schemas.microsoft.com/office/drawing/2014/main" id="{932AAD4B-1468-976E-660B-E261DA2F0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09800"/>
            <a:ext cx="3089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80936" name="Group 8">
            <a:extLst>
              <a:ext uri="{FF2B5EF4-FFF2-40B4-BE49-F238E27FC236}">
                <a16:creationId xmlns:a16="http://schemas.microsoft.com/office/drawing/2014/main" id="{7E89D3AF-D4E2-F96F-DDA6-B7B176FE0B10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09800"/>
            <a:ext cx="8610600" cy="3627438"/>
            <a:chOff x="96" y="1392"/>
            <a:chExt cx="5424" cy="2285"/>
          </a:xfrm>
        </p:grpSpPr>
        <p:sp>
          <p:nvSpPr>
            <p:cNvPr id="380931" name="Text Box 3">
              <a:extLst>
                <a:ext uri="{FF2B5EF4-FFF2-40B4-BE49-F238E27FC236}">
                  <a16:creationId xmlns:a16="http://schemas.microsoft.com/office/drawing/2014/main" id="{397C06DD-F66F-FD28-3DF0-C132B8AAA1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380935" name="Picture 7">
              <a:extLst>
                <a:ext uri="{FF2B5EF4-FFF2-40B4-BE49-F238E27FC236}">
                  <a16:creationId xmlns:a16="http://schemas.microsoft.com/office/drawing/2014/main" id="{84FD8620-319A-4AB0-0A1C-CC573B950F7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392"/>
              <a:ext cx="1968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0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>
            <a:extLst>
              <a:ext uri="{FF2B5EF4-FFF2-40B4-BE49-F238E27FC236}">
                <a16:creationId xmlns:a16="http://schemas.microsoft.com/office/drawing/2014/main" id="{5A3D9D5C-9F64-658D-4E79-1F12A57325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382980" name="Text Box 4">
            <a:extLst>
              <a:ext uri="{FF2B5EF4-FFF2-40B4-BE49-F238E27FC236}">
                <a16:creationId xmlns:a16="http://schemas.microsoft.com/office/drawing/2014/main" id="{1A7E031E-7BA4-FC37-95ED-92BC61EE0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Проведите прямую, разрезав по которой </a:t>
            </a:r>
            <a:r>
              <a:rPr lang="ru-RU" altLang="ru-RU" sz="3200" dirty="0"/>
              <a:t>четырех</a:t>
            </a:r>
            <a:r>
              <a:rPr lang="ru-RU" altLang="ru-RU" sz="3200" dirty="0">
                <a:cs typeface="Times New Roman" panose="02020603050405020304" pitchFamily="18" charset="0"/>
              </a:rPr>
              <a:t>угольник, из полученных частей можно сложить треугольник. </a:t>
            </a:r>
          </a:p>
        </p:txBody>
      </p:sp>
      <p:pic>
        <p:nvPicPr>
          <p:cNvPr id="382982" name="Picture 6">
            <a:extLst>
              <a:ext uri="{FF2B5EF4-FFF2-40B4-BE49-F238E27FC236}">
                <a16:creationId xmlns:a16="http://schemas.microsoft.com/office/drawing/2014/main" id="{F0F9CD89-1CE4-F3B6-7F82-55F98AE9B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209800"/>
            <a:ext cx="30988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82984" name="Group 8">
            <a:extLst>
              <a:ext uri="{FF2B5EF4-FFF2-40B4-BE49-F238E27FC236}">
                <a16:creationId xmlns:a16="http://schemas.microsoft.com/office/drawing/2014/main" id="{56674DF1-58B1-D16D-67B4-AA65A6EC5091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09800"/>
            <a:ext cx="8610600" cy="3627438"/>
            <a:chOff x="96" y="1392"/>
            <a:chExt cx="5424" cy="2285"/>
          </a:xfrm>
        </p:grpSpPr>
        <p:sp>
          <p:nvSpPr>
            <p:cNvPr id="382979" name="Text Box 3">
              <a:extLst>
                <a:ext uri="{FF2B5EF4-FFF2-40B4-BE49-F238E27FC236}">
                  <a16:creationId xmlns:a16="http://schemas.microsoft.com/office/drawing/2014/main" id="{57C48112-5081-6315-B331-640DF98890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382983" name="Picture 7">
              <a:extLst>
                <a:ext uri="{FF2B5EF4-FFF2-40B4-BE49-F238E27FC236}">
                  <a16:creationId xmlns:a16="http://schemas.microsoft.com/office/drawing/2014/main" id="{46B31588-370B-D728-3FA9-B8DF7D2CD3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392"/>
              <a:ext cx="1968" cy="19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2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>
            <a:extLst>
              <a:ext uri="{FF2B5EF4-FFF2-40B4-BE49-F238E27FC236}">
                <a16:creationId xmlns:a16="http://schemas.microsoft.com/office/drawing/2014/main" id="{CAEB8C57-8C3E-F4A6-2229-4B280421DB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385028" name="Text Box 4">
            <a:extLst>
              <a:ext uri="{FF2B5EF4-FFF2-40B4-BE49-F238E27FC236}">
                <a16:creationId xmlns:a16="http://schemas.microsoft.com/office/drawing/2014/main" id="{D0AD23F1-E170-825B-D18E-E3B1BB9DD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Проведите две прямые, разрезав по которым треугольник, из полученных частей можно сложить прямоугольник.</a:t>
            </a:r>
          </a:p>
        </p:txBody>
      </p:sp>
      <p:pic>
        <p:nvPicPr>
          <p:cNvPr id="385030" name="Picture 6">
            <a:extLst>
              <a:ext uri="{FF2B5EF4-FFF2-40B4-BE49-F238E27FC236}">
                <a16:creationId xmlns:a16="http://schemas.microsoft.com/office/drawing/2014/main" id="{017DB7FE-738C-8A16-4334-EA62FD1335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33600"/>
            <a:ext cx="31115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85032" name="Group 8">
            <a:extLst>
              <a:ext uri="{FF2B5EF4-FFF2-40B4-BE49-F238E27FC236}">
                <a16:creationId xmlns:a16="http://schemas.microsoft.com/office/drawing/2014/main" id="{EB18A776-2702-8315-ADCD-6AB8E1F427A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133600"/>
            <a:ext cx="8610600" cy="3703638"/>
            <a:chOff x="96" y="1344"/>
            <a:chExt cx="5424" cy="2333"/>
          </a:xfrm>
        </p:grpSpPr>
        <p:sp>
          <p:nvSpPr>
            <p:cNvPr id="385027" name="Text Box 3">
              <a:extLst>
                <a:ext uri="{FF2B5EF4-FFF2-40B4-BE49-F238E27FC236}">
                  <a16:creationId xmlns:a16="http://schemas.microsoft.com/office/drawing/2014/main" id="{87DB1AAF-1CAB-4694-458E-23ED35233F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385031" name="Picture 7">
              <a:extLst>
                <a:ext uri="{FF2B5EF4-FFF2-40B4-BE49-F238E27FC236}">
                  <a16:creationId xmlns:a16="http://schemas.microsoft.com/office/drawing/2014/main" id="{6D331A5F-86A5-CAF9-7E6F-DD78E158D0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344"/>
              <a:ext cx="1968" cy="19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5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>
            <a:extLst>
              <a:ext uri="{FF2B5EF4-FFF2-40B4-BE49-F238E27FC236}">
                <a16:creationId xmlns:a16="http://schemas.microsoft.com/office/drawing/2014/main" id="{D4FDC512-9185-4C1A-59FC-7E7C89596D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387076" name="Text Box 4">
            <a:extLst>
              <a:ext uri="{FF2B5EF4-FFF2-40B4-BE49-F238E27FC236}">
                <a16:creationId xmlns:a16="http://schemas.microsoft.com/office/drawing/2014/main" id="{C3B99628-E9C7-3A97-758B-9E2957D0F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Четырехугольник разрежьте на три части, из которых можно сложить прямоугольник.</a:t>
            </a:r>
          </a:p>
        </p:txBody>
      </p:sp>
      <p:pic>
        <p:nvPicPr>
          <p:cNvPr id="387078" name="Picture 6">
            <a:extLst>
              <a:ext uri="{FF2B5EF4-FFF2-40B4-BE49-F238E27FC236}">
                <a16:creationId xmlns:a16="http://schemas.microsoft.com/office/drawing/2014/main" id="{9611B303-25B8-094E-1E08-F438938A6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05000"/>
            <a:ext cx="30988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87080" name="Group 8">
            <a:extLst>
              <a:ext uri="{FF2B5EF4-FFF2-40B4-BE49-F238E27FC236}">
                <a16:creationId xmlns:a16="http://schemas.microsoft.com/office/drawing/2014/main" id="{CE54EEB0-5356-6F72-818F-52B2E2A12F0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905000"/>
            <a:ext cx="8610600" cy="3932238"/>
            <a:chOff x="96" y="1200"/>
            <a:chExt cx="5424" cy="2477"/>
          </a:xfrm>
        </p:grpSpPr>
        <p:sp>
          <p:nvSpPr>
            <p:cNvPr id="387075" name="Text Box 3">
              <a:extLst>
                <a:ext uri="{FF2B5EF4-FFF2-40B4-BE49-F238E27FC236}">
                  <a16:creationId xmlns:a16="http://schemas.microsoft.com/office/drawing/2014/main" id="{DA77DC6D-9B31-FD70-A34B-5520589998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387079" name="Picture 7">
              <a:extLst>
                <a:ext uri="{FF2B5EF4-FFF2-40B4-BE49-F238E27FC236}">
                  <a16:creationId xmlns:a16="http://schemas.microsoft.com/office/drawing/2014/main" id="{86C3C6A3-D809-4494-6865-32B19BD588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200"/>
              <a:ext cx="1968" cy="19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7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>
            <a:extLst>
              <a:ext uri="{FF2B5EF4-FFF2-40B4-BE49-F238E27FC236}">
                <a16:creationId xmlns:a16="http://schemas.microsoft.com/office/drawing/2014/main" id="{CEC667AB-E5BB-364E-007A-1394F58FE1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354308" name="Text Box 4">
            <a:extLst>
              <a:ext uri="{FF2B5EF4-FFF2-40B4-BE49-F238E27FC236}">
                <a16:creationId xmlns:a16="http://schemas.microsoft.com/office/drawing/2014/main" id="{F9448893-E4F5-D789-5D76-69549AA8D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Проведите какую-нибудь прямую, делящую треугольник на две равные части.</a:t>
            </a:r>
            <a:r>
              <a:rPr lang="ru-RU" altLang="ru-RU" sz="3200" dirty="0"/>
              <a:t> </a:t>
            </a:r>
            <a:endParaRPr lang="en-US" altLang="ru-RU" sz="3200" dirty="0"/>
          </a:p>
        </p:txBody>
      </p:sp>
      <p:pic>
        <p:nvPicPr>
          <p:cNvPr id="354310" name="Picture 6">
            <a:extLst>
              <a:ext uri="{FF2B5EF4-FFF2-40B4-BE49-F238E27FC236}">
                <a16:creationId xmlns:a16="http://schemas.microsoft.com/office/drawing/2014/main" id="{D0C117B4-F673-EE01-FDF6-D5A7327B32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981200"/>
            <a:ext cx="3089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54315" name="Group 11">
            <a:extLst>
              <a:ext uri="{FF2B5EF4-FFF2-40B4-BE49-F238E27FC236}">
                <a16:creationId xmlns:a16="http://schemas.microsoft.com/office/drawing/2014/main" id="{C7160080-3AF4-F0BA-513B-39B1305F3B2F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981200"/>
            <a:ext cx="8610600" cy="3856038"/>
            <a:chOff x="96" y="1248"/>
            <a:chExt cx="5424" cy="2429"/>
          </a:xfrm>
        </p:grpSpPr>
        <p:sp>
          <p:nvSpPr>
            <p:cNvPr id="354307" name="Text Box 3">
              <a:extLst>
                <a:ext uri="{FF2B5EF4-FFF2-40B4-BE49-F238E27FC236}">
                  <a16:creationId xmlns:a16="http://schemas.microsoft.com/office/drawing/2014/main" id="{B6EBEFA4-7A66-C13B-2C79-3F40EB4B3C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354313" name="Picture 9">
              <a:extLst>
                <a:ext uri="{FF2B5EF4-FFF2-40B4-BE49-F238E27FC236}">
                  <a16:creationId xmlns:a16="http://schemas.microsoft.com/office/drawing/2014/main" id="{91252E1F-8023-618B-BB4C-A454DB6009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248"/>
              <a:ext cx="1968" cy="19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4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>
            <a:extLst>
              <a:ext uri="{FF2B5EF4-FFF2-40B4-BE49-F238E27FC236}">
                <a16:creationId xmlns:a16="http://schemas.microsoft.com/office/drawing/2014/main" id="{2CFE26AA-688E-1F9B-C45D-82C9C1751F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413699" name="Text Box 3">
            <a:extLst>
              <a:ext uri="{FF2B5EF4-FFF2-40B4-BE49-F238E27FC236}">
                <a16:creationId xmlns:a16="http://schemas.microsoft.com/office/drawing/2014/main" id="{01EC1F7D-13FD-FC1F-D6E1-A160D538A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Трапецию (рисунок слева) разрежьте на несколько частей и сложите из них трапецию, зеркально симметричную данной (рисунок справа). Переворачивать части (использовать осевую симметрию) нельзя.</a:t>
            </a:r>
          </a:p>
        </p:txBody>
      </p:sp>
      <p:pic>
        <p:nvPicPr>
          <p:cNvPr id="413700" name="Picture 4">
            <a:extLst>
              <a:ext uri="{FF2B5EF4-FFF2-40B4-BE49-F238E27FC236}">
                <a16:creationId xmlns:a16="http://schemas.microsoft.com/office/drawing/2014/main" id="{CC762043-9F46-DCE4-549C-2FB8798DD7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25" y="3048000"/>
            <a:ext cx="4221163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3701" name="Group 5">
            <a:extLst>
              <a:ext uri="{FF2B5EF4-FFF2-40B4-BE49-F238E27FC236}">
                <a16:creationId xmlns:a16="http://schemas.microsoft.com/office/drawing/2014/main" id="{D055BEC8-4740-6414-6181-7CD48A7D4254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048000"/>
            <a:ext cx="8610600" cy="2728913"/>
            <a:chOff x="144" y="1920"/>
            <a:chExt cx="5424" cy="1719"/>
          </a:xfrm>
        </p:grpSpPr>
        <p:sp>
          <p:nvSpPr>
            <p:cNvPr id="413702" name="Text Box 6">
              <a:extLst>
                <a:ext uri="{FF2B5EF4-FFF2-40B4-BE49-F238E27FC236}">
                  <a16:creationId xmlns:a16="http://schemas.microsoft.com/office/drawing/2014/main" id="{08E1E7B9-68D8-E3CA-24C3-171DFCECEB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312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2800" dirty="0"/>
                <a:t>.</a:t>
              </a:r>
            </a:p>
          </p:txBody>
        </p:sp>
        <p:pic>
          <p:nvPicPr>
            <p:cNvPr id="413703" name="Picture 7">
              <a:extLst>
                <a:ext uri="{FF2B5EF4-FFF2-40B4-BE49-F238E27FC236}">
                  <a16:creationId xmlns:a16="http://schemas.microsoft.com/office/drawing/2014/main" id="{7130E4CD-A581-10BC-3966-C1C5EC440F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0" y="1920"/>
              <a:ext cx="2659" cy="1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3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>
            <a:extLst>
              <a:ext uri="{FF2B5EF4-FFF2-40B4-BE49-F238E27FC236}">
                <a16:creationId xmlns:a16="http://schemas.microsoft.com/office/drawing/2014/main" id="{2A9EBE40-B58A-2C9E-9BCF-23B7C696EA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21</a:t>
            </a:r>
          </a:p>
        </p:txBody>
      </p:sp>
      <p:sp>
        <p:nvSpPr>
          <p:cNvPr id="415747" name="Text Box 3">
            <a:extLst>
              <a:ext uri="{FF2B5EF4-FFF2-40B4-BE49-F238E27FC236}">
                <a16:creationId xmlns:a16="http://schemas.microsoft.com/office/drawing/2014/main" id="{C24492C2-06FF-D897-620D-688C24810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Треугольник (рисунок слева) разрежьте на несколько частей и сложите из них треугольник, зеркально симметричный данному (рисунок справа). Переворачивать части (использовать осевую симметрию) нельзя.</a:t>
            </a:r>
          </a:p>
        </p:txBody>
      </p:sp>
      <p:pic>
        <p:nvPicPr>
          <p:cNvPr id="415748" name="Picture 4">
            <a:extLst>
              <a:ext uri="{FF2B5EF4-FFF2-40B4-BE49-F238E27FC236}">
                <a16:creationId xmlns:a16="http://schemas.microsoft.com/office/drawing/2014/main" id="{DBEEB47F-4C35-4F99-66CA-3DDA01144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971800"/>
            <a:ext cx="4156075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5749" name="Group 5">
            <a:extLst>
              <a:ext uri="{FF2B5EF4-FFF2-40B4-BE49-F238E27FC236}">
                <a16:creationId xmlns:a16="http://schemas.microsoft.com/office/drawing/2014/main" id="{7C738336-938F-DFCC-1F37-3D1C935AAA7C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971800"/>
            <a:ext cx="8610600" cy="2805113"/>
            <a:chOff x="144" y="1872"/>
            <a:chExt cx="5424" cy="1767"/>
          </a:xfrm>
        </p:grpSpPr>
        <p:sp>
          <p:nvSpPr>
            <p:cNvPr id="415750" name="Text Box 6">
              <a:extLst>
                <a:ext uri="{FF2B5EF4-FFF2-40B4-BE49-F238E27FC236}">
                  <a16:creationId xmlns:a16="http://schemas.microsoft.com/office/drawing/2014/main" id="{4A5FFA42-24D8-70F3-0CDD-41FD626BD2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312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2800" dirty="0"/>
                <a:t>.</a:t>
              </a:r>
            </a:p>
          </p:txBody>
        </p:sp>
        <p:pic>
          <p:nvPicPr>
            <p:cNvPr id="415751" name="Picture 7">
              <a:extLst>
                <a:ext uri="{FF2B5EF4-FFF2-40B4-BE49-F238E27FC236}">
                  <a16:creationId xmlns:a16="http://schemas.microsoft.com/office/drawing/2014/main" id="{2DDF5449-B7BF-97FE-ACCE-70E861CB0D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1872"/>
              <a:ext cx="2618" cy="1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5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B1DCA18A-286A-82DC-F7D8-20F67545C9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22</a:t>
            </a:r>
          </a:p>
        </p:txBody>
      </p:sp>
      <p:sp>
        <p:nvSpPr>
          <p:cNvPr id="389123" name="Text Box 3">
            <a:extLst>
              <a:ext uri="{FF2B5EF4-FFF2-40B4-BE49-F238E27FC236}">
                <a16:creationId xmlns:a16="http://schemas.microsoft.com/office/drawing/2014/main" id="{E8A69042-CE33-7C60-7695-6C4FB68DB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Разрежьте </a:t>
            </a:r>
            <a:r>
              <a:rPr lang="ru-RU" altLang="ru-RU" sz="2800" dirty="0"/>
              <a:t>четырехугольник</a:t>
            </a:r>
            <a:r>
              <a:rPr lang="ru-RU" altLang="ru-RU" sz="2800" dirty="0">
                <a:cs typeface="Times New Roman" panose="02020603050405020304" pitchFamily="18" charset="0"/>
              </a:rPr>
              <a:t> на четыре равны</a:t>
            </a:r>
            <a:r>
              <a:rPr lang="ru-RU" altLang="ru-RU" sz="2800" dirty="0"/>
              <a:t>х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четырехугольника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89124" name="Picture 4">
            <a:extLst>
              <a:ext uri="{FF2B5EF4-FFF2-40B4-BE49-F238E27FC236}">
                <a16:creationId xmlns:a16="http://schemas.microsoft.com/office/drawing/2014/main" id="{B9425B04-DB0F-0791-FC70-AEC2122E17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752600"/>
            <a:ext cx="30892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89125" name="Group 5">
            <a:extLst>
              <a:ext uri="{FF2B5EF4-FFF2-40B4-BE49-F238E27FC236}">
                <a16:creationId xmlns:a16="http://schemas.microsoft.com/office/drawing/2014/main" id="{94CA0E51-0A1B-B62F-88C5-237347255B62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752600"/>
            <a:ext cx="7696200" cy="4100513"/>
            <a:chOff x="288" y="1104"/>
            <a:chExt cx="4848" cy="2583"/>
          </a:xfrm>
        </p:grpSpPr>
        <p:pic>
          <p:nvPicPr>
            <p:cNvPr id="389126" name="Picture 6">
              <a:extLst>
                <a:ext uri="{FF2B5EF4-FFF2-40B4-BE49-F238E27FC236}">
                  <a16:creationId xmlns:a16="http://schemas.microsoft.com/office/drawing/2014/main" id="{63863C3F-E27D-53CA-1AEE-C61DACA5BB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104"/>
              <a:ext cx="1946" cy="19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9127" name="Text Box 7">
              <a:extLst>
                <a:ext uri="{FF2B5EF4-FFF2-40B4-BE49-F238E27FC236}">
                  <a16:creationId xmlns:a16="http://schemas.microsoft.com/office/drawing/2014/main" id="{1370BDA3-78CA-045D-CA7C-F2BA30CD9B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360"/>
              <a:ext cx="484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en-US" altLang="ru-RU" sz="2800" dirty="0">
                  <a:cs typeface="Times New Roman" panose="02020603050405020304" pitchFamily="18" charset="0"/>
                </a:rPr>
                <a:t>.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  <a:endParaRPr lang="ru-RU" alt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9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>
            <a:extLst>
              <a:ext uri="{FF2B5EF4-FFF2-40B4-BE49-F238E27FC236}">
                <a16:creationId xmlns:a16="http://schemas.microsoft.com/office/drawing/2014/main" id="{2267E7FA-2EB3-7888-1713-0A2DAE71C0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23</a:t>
            </a:r>
          </a:p>
        </p:txBody>
      </p:sp>
      <p:sp>
        <p:nvSpPr>
          <p:cNvPr id="391171" name="Text Box 3">
            <a:extLst>
              <a:ext uri="{FF2B5EF4-FFF2-40B4-BE49-F238E27FC236}">
                <a16:creationId xmlns:a16="http://schemas.microsoft.com/office/drawing/2014/main" id="{E0BCC774-2495-F11B-A14C-110AA1096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Разрежьте закрашенную фигуру на четыре равные части. </a:t>
            </a:r>
          </a:p>
        </p:txBody>
      </p:sp>
      <p:pic>
        <p:nvPicPr>
          <p:cNvPr id="391172" name="Picture 4">
            <a:extLst>
              <a:ext uri="{FF2B5EF4-FFF2-40B4-BE49-F238E27FC236}">
                <a16:creationId xmlns:a16="http://schemas.microsoft.com/office/drawing/2014/main" id="{37A6F042-F7DD-AD11-11B6-55138BDAFF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81200"/>
            <a:ext cx="30892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91173" name="Group 5">
            <a:extLst>
              <a:ext uri="{FF2B5EF4-FFF2-40B4-BE49-F238E27FC236}">
                <a16:creationId xmlns:a16="http://schemas.microsoft.com/office/drawing/2014/main" id="{7B7D9D45-BC75-3CB7-E703-20EF308F53DC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981200"/>
            <a:ext cx="7315200" cy="4024313"/>
            <a:chOff x="384" y="1248"/>
            <a:chExt cx="4608" cy="2535"/>
          </a:xfrm>
        </p:grpSpPr>
        <p:pic>
          <p:nvPicPr>
            <p:cNvPr id="391174" name="Picture 6">
              <a:extLst>
                <a:ext uri="{FF2B5EF4-FFF2-40B4-BE49-F238E27FC236}">
                  <a16:creationId xmlns:a16="http://schemas.microsoft.com/office/drawing/2014/main" id="{1D842F0F-B201-E251-1C31-FA03F3CF3E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48"/>
              <a:ext cx="1946" cy="1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1175" name="Text Box 7">
              <a:extLst>
                <a:ext uri="{FF2B5EF4-FFF2-40B4-BE49-F238E27FC236}">
                  <a16:creationId xmlns:a16="http://schemas.microsoft.com/office/drawing/2014/main" id="{3DF38D16-284D-8821-0847-7992A44198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456"/>
              <a:ext cx="46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en-US" altLang="ru-RU" sz="2800">
                  <a:cs typeface="Times New Roman" panose="02020603050405020304" pitchFamily="18" charset="0"/>
                </a:rPr>
                <a:t>.</a:t>
              </a:r>
              <a:r>
                <a:rPr lang="ru-RU" altLang="ru-RU" sz="2800">
                  <a:cs typeface="Times New Roman" panose="02020603050405020304" pitchFamily="18" charset="0"/>
                </a:rPr>
                <a:t> </a:t>
              </a:r>
              <a:endParaRPr lang="ru-RU" alt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1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>
            <a:extLst>
              <a:ext uri="{FF2B5EF4-FFF2-40B4-BE49-F238E27FC236}">
                <a16:creationId xmlns:a16="http://schemas.microsoft.com/office/drawing/2014/main" id="{03B88FB9-0C0A-BCBD-19B3-9AD6410CFF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24</a:t>
            </a:r>
          </a:p>
        </p:txBody>
      </p:sp>
      <p:sp>
        <p:nvSpPr>
          <p:cNvPr id="393219" name="Text Box 3">
            <a:extLst>
              <a:ext uri="{FF2B5EF4-FFF2-40B4-BE49-F238E27FC236}">
                <a16:creationId xmlns:a16="http://schemas.microsoft.com/office/drawing/2014/main" id="{A9E60668-B4A2-0A5A-0411-AF56CE8DB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915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Разрежьте прямоугольник на две равные части так, чтобы в каждой из них была звездочка.</a:t>
            </a:r>
          </a:p>
        </p:txBody>
      </p:sp>
      <p:pic>
        <p:nvPicPr>
          <p:cNvPr id="393220" name="Picture 4">
            <a:extLst>
              <a:ext uri="{FF2B5EF4-FFF2-40B4-BE49-F238E27FC236}">
                <a16:creationId xmlns:a16="http://schemas.microsoft.com/office/drawing/2014/main" id="{A61EABB5-DBDC-1741-EBDC-746A355ED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057400"/>
            <a:ext cx="30892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93221" name="Group 5">
            <a:extLst>
              <a:ext uri="{FF2B5EF4-FFF2-40B4-BE49-F238E27FC236}">
                <a16:creationId xmlns:a16="http://schemas.microsoft.com/office/drawing/2014/main" id="{4514139F-0918-75BC-073F-836632981192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2057400"/>
            <a:ext cx="7391400" cy="3795713"/>
            <a:chOff x="576" y="1296"/>
            <a:chExt cx="4656" cy="2391"/>
          </a:xfrm>
        </p:grpSpPr>
        <p:pic>
          <p:nvPicPr>
            <p:cNvPr id="393222" name="Picture 6">
              <a:extLst>
                <a:ext uri="{FF2B5EF4-FFF2-40B4-BE49-F238E27FC236}">
                  <a16:creationId xmlns:a16="http://schemas.microsoft.com/office/drawing/2014/main" id="{8EC56B7C-336E-EA2C-BA70-1A18B0E884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296"/>
              <a:ext cx="1946" cy="1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3223" name="Text Box 7">
              <a:extLst>
                <a:ext uri="{FF2B5EF4-FFF2-40B4-BE49-F238E27FC236}">
                  <a16:creationId xmlns:a16="http://schemas.microsoft.com/office/drawing/2014/main" id="{B920AB47-250E-87E9-F603-C0E70B44FD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360"/>
              <a:ext cx="465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en-US" altLang="ru-RU" sz="2800">
                  <a:cs typeface="Times New Roman" panose="02020603050405020304" pitchFamily="18" charset="0"/>
                </a:rPr>
                <a:t>.</a:t>
              </a:r>
              <a:endParaRPr lang="ru-RU" alt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3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>
            <a:extLst>
              <a:ext uri="{FF2B5EF4-FFF2-40B4-BE49-F238E27FC236}">
                <a16:creationId xmlns:a16="http://schemas.microsoft.com/office/drawing/2014/main" id="{6F638F6B-4241-E02F-5033-F596A230EC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25</a:t>
            </a:r>
          </a:p>
        </p:txBody>
      </p:sp>
      <p:sp>
        <p:nvSpPr>
          <p:cNvPr id="395267" name="Text Box 3">
            <a:extLst>
              <a:ext uri="{FF2B5EF4-FFF2-40B4-BE49-F238E27FC236}">
                <a16:creationId xmlns:a16="http://schemas.microsoft.com/office/drawing/2014/main" id="{96366DBB-21EE-211F-3512-A4E7F0283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685800"/>
            <a:ext cx="880789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Многоугольник разрежьте на четыре равные части. </a:t>
            </a:r>
          </a:p>
        </p:txBody>
      </p:sp>
      <p:pic>
        <p:nvPicPr>
          <p:cNvPr id="395273" name="Picture 9">
            <a:extLst>
              <a:ext uri="{FF2B5EF4-FFF2-40B4-BE49-F238E27FC236}">
                <a16:creationId xmlns:a16="http://schemas.microsoft.com/office/drawing/2014/main" id="{A539BDD7-8952-510D-763A-4A4F7C2965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275" y="1597025"/>
            <a:ext cx="3725863" cy="366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5275" name="Group 11">
            <a:extLst>
              <a:ext uri="{FF2B5EF4-FFF2-40B4-BE49-F238E27FC236}">
                <a16:creationId xmlns:a16="http://schemas.microsoft.com/office/drawing/2014/main" id="{29C21793-494A-855D-6CD1-7D21F0D55E7C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600200"/>
            <a:ext cx="7391400" cy="4252913"/>
            <a:chOff x="576" y="1008"/>
            <a:chExt cx="4656" cy="2679"/>
          </a:xfrm>
        </p:grpSpPr>
        <p:sp>
          <p:nvSpPr>
            <p:cNvPr id="395271" name="Text Box 7">
              <a:extLst>
                <a:ext uri="{FF2B5EF4-FFF2-40B4-BE49-F238E27FC236}">
                  <a16:creationId xmlns:a16="http://schemas.microsoft.com/office/drawing/2014/main" id="{57BD386F-424E-41E9-A7E1-0D6AC8B246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360"/>
              <a:ext cx="465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en-US" altLang="ru-RU" sz="2800">
                  <a:cs typeface="Times New Roman" panose="02020603050405020304" pitchFamily="18" charset="0"/>
                </a:rPr>
                <a:t>.</a:t>
              </a:r>
              <a:endParaRPr lang="ru-RU" altLang="ru-RU"/>
            </a:p>
          </p:txBody>
        </p:sp>
        <p:pic>
          <p:nvPicPr>
            <p:cNvPr id="395274" name="Picture 10">
              <a:extLst>
                <a:ext uri="{FF2B5EF4-FFF2-40B4-BE49-F238E27FC236}">
                  <a16:creationId xmlns:a16="http://schemas.microsoft.com/office/drawing/2014/main" id="{E6E10EB7-9A68-6974-E8AA-507B539C337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008"/>
              <a:ext cx="2352" cy="2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5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>
            <a:extLst>
              <a:ext uri="{FF2B5EF4-FFF2-40B4-BE49-F238E27FC236}">
                <a16:creationId xmlns:a16="http://schemas.microsoft.com/office/drawing/2014/main" id="{0E0D5533-7418-695F-34CB-0915A654EB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26</a:t>
            </a:r>
          </a:p>
        </p:txBody>
      </p:sp>
      <p:pic>
        <p:nvPicPr>
          <p:cNvPr id="352259" name="Picture 3">
            <a:extLst>
              <a:ext uri="{FF2B5EF4-FFF2-40B4-BE49-F238E27FC236}">
                <a16:creationId xmlns:a16="http://schemas.microsoft.com/office/drawing/2014/main" id="{0F24F0F4-20DA-F41A-134B-A4C8207C7B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44763"/>
            <a:ext cx="4510088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52260" name="Group 4">
            <a:extLst>
              <a:ext uri="{FF2B5EF4-FFF2-40B4-BE49-F238E27FC236}">
                <a16:creationId xmlns:a16="http://schemas.microsoft.com/office/drawing/2014/main" id="{30E2FA76-7C54-237E-C0EC-705BFC6227F4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658938"/>
            <a:ext cx="8666163" cy="4178300"/>
            <a:chOff x="96" y="1045"/>
            <a:chExt cx="5459" cy="2632"/>
          </a:xfrm>
        </p:grpSpPr>
        <p:sp>
          <p:nvSpPr>
            <p:cNvPr id="352261" name="Text Box 5">
              <a:extLst>
                <a:ext uri="{FF2B5EF4-FFF2-40B4-BE49-F238E27FC236}">
                  <a16:creationId xmlns:a16="http://schemas.microsoft.com/office/drawing/2014/main" id="{E72746F8-EEDC-72E5-7AAF-7AF30B6D1E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352262" name="Picture 6">
              <a:extLst>
                <a:ext uri="{FF2B5EF4-FFF2-40B4-BE49-F238E27FC236}">
                  <a16:creationId xmlns:a16="http://schemas.microsoft.com/office/drawing/2014/main" id="{7F351B95-4299-13D4-B967-4D51A35E97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045"/>
              <a:ext cx="5351" cy="2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52263" name="Text Box 7">
            <a:extLst>
              <a:ext uri="{FF2B5EF4-FFF2-40B4-BE49-F238E27FC236}">
                <a16:creationId xmlns:a16="http://schemas.microsoft.com/office/drawing/2014/main" id="{8B221926-316B-9576-33F6-D212AE7B3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Один из двух равных квадратов разрежьте на несколько частей и составьте из них и другого квадрата квадрат.</a:t>
            </a:r>
            <a:endParaRPr lang="en-US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2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>
            <a:extLst>
              <a:ext uri="{FF2B5EF4-FFF2-40B4-BE49-F238E27FC236}">
                <a16:creationId xmlns:a16="http://schemas.microsoft.com/office/drawing/2014/main" id="{4E5ADCF3-F6A3-605C-686B-49BFECE5A6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r>
              <a:rPr lang="ru-RU" altLang="ru-RU" sz="3600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399363" name="Text Box 3">
            <a:extLst>
              <a:ext uri="{FF2B5EF4-FFF2-40B4-BE49-F238E27FC236}">
                <a16:creationId xmlns:a16="http://schemas.microsoft.com/office/drawing/2014/main" id="{EFEEC8EC-2B24-E0DD-2568-BA26173CC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Греческий крест разрежьте на несколько частей и составьте из них квадрат.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399364" name="Picture 4">
            <a:extLst>
              <a:ext uri="{FF2B5EF4-FFF2-40B4-BE49-F238E27FC236}">
                <a16:creationId xmlns:a16="http://schemas.microsoft.com/office/drawing/2014/main" id="{6ED2FA9F-CE0C-2821-E544-6DAF09A52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81188"/>
            <a:ext cx="3119438" cy="310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9365" name="Group 5">
            <a:extLst>
              <a:ext uri="{FF2B5EF4-FFF2-40B4-BE49-F238E27FC236}">
                <a16:creationId xmlns:a16="http://schemas.microsoft.com/office/drawing/2014/main" id="{C02B634C-67DA-7C80-A834-A5E90717B5E1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881188"/>
            <a:ext cx="8610600" cy="3956050"/>
            <a:chOff x="96" y="1185"/>
            <a:chExt cx="5424" cy="2492"/>
          </a:xfrm>
        </p:grpSpPr>
        <p:sp>
          <p:nvSpPr>
            <p:cNvPr id="399366" name="Text Box 6">
              <a:extLst>
                <a:ext uri="{FF2B5EF4-FFF2-40B4-BE49-F238E27FC236}">
                  <a16:creationId xmlns:a16="http://schemas.microsoft.com/office/drawing/2014/main" id="{7E801AAE-47E1-5C91-AA8F-B8F49F3234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399367" name="Picture 7">
              <a:extLst>
                <a:ext uri="{FF2B5EF4-FFF2-40B4-BE49-F238E27FC236}">
                  <a16:creationId xmlns:a16="http://schemas.microsoft.com/office/drawing/2014/main" id="{C3952C68-A93B-A34F-8733-B670E9E01C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185"/>
              <a:ext cx="4362" cy="19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9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B40E09BE-D7C3-57AD-C12F-78808ABC98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28</a:t>
            </a:r>
          </a:p>
        </p:txBody>
      </p:sp>
      <p:sp>
        <p:nvSpPr>
          <p:cNvPr id="350211" name="Text Box 3">
            <a:extLst>
              <a:ext uri="{FF2B5EF4-FFF2-40B4-BE49-F238E27FC236}">
                <a16:creationId xmlns:a16="http://schemas.microsoft.com/office/drawing/2014/main" id="{B263C992-8552-710D-EAF8-DC6FB929E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53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Разрежьте квадрат на шесть квадратов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50212" name="Picture 4">
            <a:extLst>
              <a:ext uri="{FF2B5EF4-FFF2-40B4-BE49-F238E27FC236}">
                <a16:creationId xmlns:a16="http://schemas.microsoft.com/office/drawing/2014/main" id="{433E4B96-B240-3DAA-94D7-2B212DD903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663" y="2144713"/>
            <a:ext cx="2606675" cy="257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50213" name="Group 5">
            <a:extLst>
              <a:ext uri="{FF2B5EF4-FFF2-40B4-BE49-F238E27FC236}">
                <a16:creationId xmlns:a16="http://schemas.microsoft.com/office/drawing/2014/main" id="{3B4C0C66-2527-AD68-E8C3-35A172E262C3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133600"/>
            <a:ext cx="8610600" cy="3871913"/>
            <a:chOff x="192" y="1344"/>
            <a:chExt cx="5424" cy="2439"/>
          </a:xfrm>
        </p:grpSpPr>
        <p:sp>
          <p:nvSpPr>
            <p:cNvPr id="350214" name="Text Box 6">
              <a:extLst>
                <a:ext uri="{FF2B5EF4-FFF2-40B4-BE49-F238E27FC236}">
                  <a16:creationId xmlns:a16="http://schemas.microsoft.com/office/drawing/2014/main" id="{7A8FD729-488D-77EA-0429-DAF0599E50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456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en-US" altLang="ru-RU" sz="2800" dirty="0">
                  <a:cs typeface="Times New Roman" panose="02020603050405020304" pitchFamily="18" charset="0"/>
                </a:rPr>
                <a:t>.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350215" name="Picture 7">
              <a:extLst>
                <a:ext uri="{FF2B5EF4-FFF2-40B4-BE49-F238E27FC236}">
                  <a16:creationId xmlns:a16="http://schemas.microsoft.com/office/drawing/2014/main" id="{E62C2BDD-6FBF-D71E-41EB-E63F298C51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344"/>
              <a:ext cx="1642" cy="16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0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3BE91BA2-6B18-435C-0514-5ED6550C64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29</a:t>
            </a:r>
          </a:p>
        </p:txBody>
      </p:sp>
      <p:sp>
        <p:nvSpPr>
          <p:cNvPr id="344067" name="Text Box 3">
            <a:extLst>
              <a:ext uri="{FF2B5EF4-FFF2-40B4-BE49-F238E27FC236}">
                <a16:creationId xmlns:a16="http://schemas.microsoft.com/office/drawing/2014/main" id="{4786B690-4498-9676-1B2C-388A8AB4B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53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Разрежьте квадрат на семь квадратов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44072" name="Picture 8">
            <a:extLst>
              <a:ext uri="{FF2B5EF4-FFF2-40B4-BE49-F238E27FC236}">
                <a16:creationId xmlns:a16="http://schemas.microsoft.com/office/drawing/2014/main" id="{96F4CA96-51E1-64AB-66DF-E0897347F6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425" y="2149475"/>
            <a:ext cx="25971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44074" name="Group 10">
            <a:extLst>
              <a:ext uri="{FF2B5EF4-FFF2-40B4-BE49-F238E27FC236}">
                <a16:creationId xmlns:a16="http://schemas.microsoft.com/office/drawing/2014/main" id="{047399AA-DEB7-E39B-8451-F3189B799D3C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133600"/>
            <a:ext cx="8610600" cy="3871913"/>
            <a:chOff x="192" y="1344"/>
            <a:chExt cx="5424" cy="2439"/>
          </a:xfrm>
        </p:grpSpPr>
        <p:sp>
          <p:nvSpPr>
            <p:cNvPr id="344070" name="Text Box 6">
              <a:extLst>
                <a:ext uri="{FF2B5EF4-FFF2-40B4-BE49-F238E27FC236}">
                  <a16:creationId xmlns:a16="http://schemas.microsoft.com/office/drawing/2014/main" id="{17D21AD1-C866-DF03-6724-0E04560AE0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456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en-US" altLang="ru-RU" sz="2800" dirty="0">
                  <a:cs typeface="Times New Roman" panose="02020603050405020304" pitchFamily="18" charset="0"/>
                </a:rPr>
                <a:t>.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344073" name="Picture 9">
              <a:extLst>
                <a:ext uri="{FF2B5EF4-FFF2-40B4-BE49-F238E27FC236}">
                  <a16:creationId xmlns:a16="http://schemas.microsoft.com/office/drawing/2014/main" id="{6B09B351-74BD-D6AD-B010-C3D650399E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344"/>
              <a:ext cx="1636" cy="16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4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>
            <a:extLst>
              <a:ext uri="{FF2B5EF4-FFF2-40B4-BE49-F238E27FC236}">
                <a16:creationId xmlns:a16="http://schemas.microsoft.com/office/drawing/2014/main" id="{79CFA1F4-F55D-27B2-6314-39F746EED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356356" name="Text Box 4">
            <a:extLst>
              <a:ext uri="{FF2B5EF4-FFF2-40B4-BE49-F238E27FC236}">
                <a16:creationId xmlns:a16="http://schemas.microsoft.com/office/drawing/2014/main" id="{91F363B8-05E9-348A-ECD3-0FA57DB5D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Проведите какую-нибудь прямую, делящую </a:t>
            </a:r>
            <a:r>
              <a:rPr lang="ru-RU" altLang="ru-RU" sz="3200" dirty="0"/>
              <a:t>прямо</a:t>
            </a:r>
            <a:r>
              <a:rPr lang="ru-RU" altLang="ru-RU" sz="3200" dirty="0">
                <a:cs typeface="Times New Roman" panose="02020603050405020304" pitchFamily="18" charset="0"/>
              </a:rPr>
              <a:t>угольник на две равные части.</a:t>
            </a:r>
            <a:r>
              <a:rPr lang="ru-RU" altLang="ru-RU" sz="3200" dirty="0"/>
              <a:t> </a:t>
            </a:r>
            <a:endParaRPr lang="en-US" altLang="ru-RU" sz="3200" dirty="0"/>
          </a:p>
        </p:txBody>
      </p:sp>
      <p:pic>
        <p:nvPicPr>
          <p:cNvPr id="356358" name="Picture 6">
            <a:extLst>
              <a:ext uri="{FF2B5EF4-FFF2-40B4-BE49-F238E27FC236}">
                <a16:creationId xmlns:a16="http://schemas.microsoft.com/office/drawing/2014/main" id="{DAC360F5-CB3C-9D41-373D-6B8EE1B61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81200"/>
            <a:ext cx="30892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56362" name="Group 10">
            <a:extLst>
              <a:ext uri="{FF2B5EF4-FFF2-40B4-BE49-F238E27FC236}">
                <a16:creationId xmlns:a16="http://schemas.microsoft.com/office/drawing/2014/main" id="{B56D490B-12C9-3B72-82C3-9FD9A24C3011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981200"/>
            <a:ext cx="8610600" cy="3856038"/>
            <a:chOff x="96" y="1248"/>
            <a:chExt cx="5424" cy="2429"/>
          </a:xfrm>
        </p:grpSpPr>
        <p:sp>
          <p:nvSpPr>
            <p:cNvPr id="356355" name="Text Box 3">
              <a:extLst>
                <a:ext uri="{FF2B5EF4-FFF2-40B4-BE49-F238E27FC236}">
                  <a16:creationId xmlns:a16="http://schemas.microsoft.com/office/drawing/2014/main" id="{321B8D6B-B409-4C1B-FC01-EB6C530E4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356360" name="Picture 8">
              <a:extLst>
                <a:ext uri="{FF2B5EF4-FFF2-40B4-BE49-F238E27FC236}">
                  <a16:creationId xmlns:a16="http://schemas.microsoft.com/office/drawing/2014/main" id="{0BB514C8-6DEC-19C7-D66F-026080955D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1248"/>
              <a:ext cx="1968" cy="19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6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>
            <a:extLst>
              <a:ext uri="{FF2B5EF4-FFF2-40B4-BE49-F238E27FC236}">
                <a16:creationId xmlns:a16="http://schemas.microsoft.com/office/drawing/2014/main" id="{E3FF4B6A-9B70-23D9-6BCB-668CE42034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30</a:t>
            </a:r>
          </a:p>
        </p:txBody>
      </p:sp>
      <p:sp>
        <p:nvSpPr>
          <p:cNvPr id="346115" name="Text Box 3">
            <a:extLst>
              <a:ext uri="{FF2B5EF4-FFF2-40B4-BE49-F238E27FC236}">
                <a16:creationId xmlns:a16="http://schemas.microsoft.com/office/drawing/2014/main" id="{4279AE03-9F29-31EF-C5E3-2261A33B8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53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Разрежьте квадрат на восемь квадратов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46120" name="Picture 8">
            <a:extLst>
              <a:ext uri="{FF2B5EF4-FFF2-40B4-BE49-F238E27FC236}">
                <a16:creationId xmlns:a16="http://schemas.microsoft.com/office/drawing/2014/main" id="{46A4E3FD-AAB7-32FC-4C05-3AF6D6156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425" y="2149475"/>
            <a:ext cx="25971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46122" name="Group 10">
            <a:extLst>
              <a:ext uri="{FF2B5EF4-FFF2-40B4-BE49-F238E27FC236}">
                <a16:creationId xmlns:a16="http://schemas.microsoft.com/office/drawing/2014/main" id="{DE5681BD-FE73-8102-F99C-582C16DB13D2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133600"/>
            <a:ext cx="8610600" cy="3871913"/>
            <a:chOff x="192" y="1344"/>
            <a:chExt cx="5424" cy="2439"/>
          </a:xfrm>
        </p:grpSpPr>
        <p:sp>
          <p:nvSpPr>
            <p:cNvPr id="346118" name="Text Box 6">
              <a:extLst>
                <a:ext uri="{FF2B5EF4-FFF2-40B4-BE49-F238E27FC236}">
                  <a16:creationId xmlns:a16="http://schemas.microsoft.com/office/drawing/2014/main" id="{21C6BC00-5F45-5711-309F-CE4EDA12C7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456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en-US" altLang="ru-RU" sz="2800" dirty="0">
                  <a:cs typeface="Times New Roman" panose="02020603050405020304" pitchFamily="18" charset="0"/>
                </a:rPr>
                <a:t>.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346121" name="Picture 9">
              <a:extLst>
                <a:ext uri="{FF2B5EF4-FFF2-40B4-BE49-F238E27FC236}">
                  <a16:creationId xmlns:a16="http://schemas.microsoft.com/office/drawing/2014/main" id="{855DB0D9-1644-3F0C-1E1B-B8A4821C27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344"/>
              <a:ext cx="1636" cy="16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6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>
            <a:extLst>
              <a:ext uri="{FF2B5EF4-FFF2-40B4-BE49-F238E27FC236}">
                <a16:creationId xmlns:a16="http://schemas.microsoft.com/office/drawing/2014/main" id="{1DA26BE8-5AC9-7561-C442-B2E6CE244B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31</a:t>
            </a:r>
          </a:p>
        </p:txBody>
      </p:sp>
      <p:sp>
        <p:nvSpPr>
          <p:cNvPr id="342019" name="Text Box 3">
            <a:extLst>
              <a:ext uri="{FF2B5EF4-FFF2-40B4-BE49-F238E27FC236}">
                <a16:creationId xmlns:a16="http://schemas.microsoft.com/office/drawing/2014/main" id="{4438F553-5948-5883-C8B0-5E32917A0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534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Прямоугольник разрежьте на две части, из которых можно сложить квадрат.</a:t>
            </a:r>
          </a:p>
        </p:txBody>
      </p:sp>
      <p:pic>
        <p:nvPicPr>
          <p:cNvPr id="342020" name="Picture 4">
            <a:extLst>
              <a:ext uri="{FF2B5EF4-FFF2-40B4-BE49-F238E27FC236}">
                <a16:creationId xmlns:a16="http://schemas.microsoft.com/office/drawing/2014/main" id="{BE0F19B8-67E2-A8FF-81D7-44BA3579B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133600"/>
            <a:ext cx="3111500" cy="307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42021" name="Group 5">
            <a:extLst>
              <a:ext uri="{FF2B5EF4-FFF2-40B4-BE49-F238E27FC236}">
                <a16:creationId xmlns:a16="http://schemas.microsoft.com/office/drawing/2014/main" id="{77C1FB89-6B90-6217-F189-9B51C58BD450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133600"/>
            <a:ext cx="8610600" cy="3871913"/>
            <a:chOff x="192" y="1344"/>
            <a:chExt cx="5424" cy="2439"/>
          </a:xfrm>
        </p:grpSpPr>
        <p:pic>
          <p:nvPicPr>
            <p:cNvPr id="342022" name="Picture 6">
              <a:extLst>
                <a:ext uri="{FF2B5EF4-FFF2-40B4-BE49-F238E27FC236}">
                  <a16:creationId xmlns:a16="http://schemas.microsoft.com/office/drawing/2014/main" id="{26756C19-77AD-850E-F2B2-A1D1DE7B97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344"/>
              <a:ext cx="1960" cy="1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2023" name="Text Box 7">
              <a:extLst>
                <a:ext uri="{FF2B5EF4-FFF2-40B4-BE49-F238E27FC236}">
                  <a16:creationId xmlns:a16="http://schemas.microsoft.com/office/drawing/2014/main" id="{4295B862-F6F3-2243-43A1-A4EDE2B0E6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456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en-US" altLang="ru-RU" sz="2800" dirty="0">
                  <a:cs typeface="Times New Roman" panose="02020603050405020304" pitchFamily="18" charset="0"/>
                </a:rPr>
                <a:t>.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>
            <a:extLst>
              <a:ext uri="{FF2B5EF4-FFF2-40B4-BE49-F238E27FC236}">
                <a16:creationId xmlns:a16="http://schemas.microsoft.com/office/drawing/2014/main" id="{8CC86C77-6C80-94D4-506B-88F40594AE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32</a:t>
            </a:r>
          </a:p>
        </p:txBody>
      </p:sp>
      <p:sp>
        <p:nvSpPr>
          <p:cNvPr id="319491" name="Text Box 3">
            <a:extLst>
              <a:ext uri="{FF2B5EF4-FFF2-40B4-BE49-F238E27FC236}">
                <a16:creationId xmlns:a16="http://schemas.microsoft.com/office/drawing/2014/main" id="{4AD3518E-C2F6-83DC-18E8-9F62CC495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534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Восьмиугольник разрежьте на две части, из которых можно сложить квадрат.</a:t>
            </a:r>
          </a:p>
        </p:txBody>
      </p:sp>
      <p:pic>
        <p:nvPicPr>
          <p:cNvPr id="319492" name="Picture 4">
            <a:extLst>
              <a:ext uri="{FF2B5EF4-FFF2-40B4-BE49-F238E27FC236}">
                <a16:creationId xmlns:a16="http://schemas.microsoft.com/office/drawing/2014/main" id="{88DBE2BE-9CF1-DD7B-9829-8E45B244C6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057400"/>
            <a:ext cx="3111500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9495" name="Group 7">
            <a:extLst>
              <a:ext uri="{FF2B5EF4-FFF2-40B4-BE49-F238E27FC236}">
                <a16:creationId xmlns:a16="http://schemas.microsoft.com/office/drawing/2014/main" id="{A6236089-F585-18C2-82E3-5DD25E83735B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057400"/>
            <a:ext cx="7543800" cy="3948113"/>
            <a:chOff x="432" y="1296"/>
            <a:chExt cx="4752" cy="2487"/>
          </a:xfrm>
        </p:grpSpPr>
        <p:pic>
          <p:nvPicPr>
            <p:cNvPr id="319493" name="Picture 5">
              <a:extLst>
                <a:ext uri="{FF2B5EF4-FFF2-40B4-BE49-F238E27FC236}">
                  <a16:creationId xmlns:a16="http://schemas.microsoft.com/office/drawing/2014/main" id="{D56E4A91-9644-209A-8599-15C17202FB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96"/>
              <a:ext cx="1960" cy="1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9494" name="Text Box 6">
              <a:extLst>
                <a:ext uri="{FF2B5EF4-FFF2-40B4-BE49-F238E27FC236}">
                  <a16:creationId xmlns:a16="http://schemas.microsoft.com/office/drawing/2014/main" id="{E9EEA945-C57F-D862-43F8-3D5EFC199B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456"/>
              <a:ext cx="475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en-US" altLang="ru-RU" sz="2800" dirty="0">
                  <a:cs typeface="Times New Roman" panose="02020603050405020304" pitchFamily="18" charset="0"/>
                </a:rPr>
                <a:t>.</a:t>
              </a:r>
              <a:endParaRPr lang="ru-RU" alt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>
            <a:extLst>
              <a:ext uri="{FF2B5EF4-FFF2-40B4-BE49-F238E27FC236}">
                <a16:creationId xmlns:a16="http://schemas.microsoft.com/office/drawing/2014/main" id="{E94839B1-6A9B-5CC6-F912-AEB447661C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3</a:t>
            </a:r>
            <a:r>
              <a:rPr lang="ru-RU" altLang="ru-RU" sz="3600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397315" name="Text Box 3">
            <a:extLst>
              <a:ext uri="{FF2B5EF4-FFF2-40B4-BE49-F238E27FC236}">
                <a16:creationId xmlns:a16="http://schemas.microsoft.com/office/drawing/2014/main" id="{3C91FC7F-D9E9-B718-91D8-456E49A3C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Шестиугольник, изображенный на рисунке, разрежьте на две части, из которых можно сложить квадрат.</a:t>
            </a:r>
          </a:p>
        </p:txBody>
      </p:sp>
      <p:pic>
        <p:nvPicPr>
          <p:cNvPr id="397316" name="Picture 4">
            <a:extLst>
              <a:ext uri="{FF2B5EF4-FFF2-40B4-BE49-F238E27FC236}">
                <a16:creationId xmlns:a16="http://schemas.microsoft.com/office/drawing/2014/main" id="{15A955CB-59CC-F3F7-6676-54B726840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438400"/>
            <a:ext cx="3965575" cy="293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7317" name="Group 5">
            <a:extLst>
              <a:ext uri="{FF2B5EF4-FFF2-40B4-BE49-F238E27FC236}">
                <a16:creationId xmlns:a16="http://schemas.microsoft.com/office/drawing/2014/main" id="{2B2F5BEF-7685-B0C5-C931-3E7578463FBF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86000"/>
            <a:ext cx="8610600" cy="4160838"/>
            <a:chOff x="96" y="1440"/>
            <a:chExt cx="5424" cy="2621"/>
          </a:xfrm>
        </p:grpSpPr>
        <p:sp>
          <p:nvSpPr>
            <p:cNvPr id="397318" name="Text Box 6">
              <a:extLst>
                <a:ext uri="{FF2B5EF4-FFF2-40B4-BE49-F238E27FC236}">
                  <a16:creationId xmlns:a16="http://schemas.microsoft.com/office/drawing/2014/main" id="{099DC316-C6FC-5F53-1551-882436C25B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696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397319" name="Picture 7">
              <a:extLst>
                <a:ext uri="{FF2B5EF4-FFF2-40B4-BE49-F238E27FC236}">
                  <a16:creationId xmlns:a16="http://schemas.microsoft.com/office/drawing/2014/main" id="{AB88C22F-9206-59B5-9118-210F8083A4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440"/>
              <a:ext cx="4754" cy="20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7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>
            <a:extLst>
              <a:ext uri="{FF2B5EF4-FFF2-40B4-BE49-F238E27FC236}">
                <a16:creationId xmlns:a16="http://schemas.microsoft.com/office/drawing/2014/main" id="{D9622E0E-3B82-8B33-48EC-E5D035BBF4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3</a:t>
            </a:r>
            <a:r>
              <a:rPr lang="ru-RU" altLang="ru-RU" sz="3600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401411" name="Text Box 3">
            <a:extLst>
              <a:ext uri="{FF2B5EF4-FFF2-40B4-BE49-F238E27FC236}">
                <a16:creationId xmlns:a16="http://schemas.microsoft.com/office/drawing/2014/main" id="{7969E924-C2A7-4D44-9A1B-39E899A60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Фигуру</a:t>
            </a:r>
            <a:r>
              <a:rPr lang="ru-RU" altLang="ru-RU" sz="3200" dirty="0">
                <a:cs typeface="Times New Roman" panose="02020603050405020304" pitchFamily="18" charset="0"/>
              </a:rPr>
              <a:t>, изображенн</a:t>
            </a:r>
            <a:r>
              <a:rPr lang="ru-RU" altLang="ru-RU" sz="3200" dirty="0"/>
              <a:t>ую</a:t>
            </a:r>
            <a:r>
              <a:rPr lang="ru-RU" altLang="ru-RU" sz="3200" dirty="0">
                <a:cs typeface="Times New Roman" panose="02020603050405020304" pitchFamily="18" charset="0"/>
              </a:rPr>
              <a:t> на рисунке, разрежьте на </a:t>
            </a:r>
            <a:r>
              <a:rPr lang="ru-RU" altLang="ru-RU" sz="3200" dirty="0"/>
              <a:t>семь </a:t>
            </a:r>
            <a:r>
              <a:rPr lang="ru-RU" altLang="ru-RU" sz="3200" dirty="0">
                <a:cs typeface="Times New Roman" panose="02020603050405020304" pitchFamily="18" charset="0"/>
              </a:rPr>
              <a:t>част</a:t>
            </a:r>
            <a:r>
              <a:rPr lang="ru-RU" altLang="ru-RU" sz="3200" dirty="0"/>
              <a:t>ей</a:t>
            </a:r>
            <a:r>
              <a:rPr lang="ru-RU" altLang="ru-RU" sz="3200" dirty="0">
                <a:cs typeface="Times New Roman" panose="02020603050405020304" pitchFamily="18" charset="0"/>
              </a:rPr>
              <a:t>, из которых можно сложить квадрат.</a:t>
            </a:r>
          </a:p>
        </p:txBody>
      </p:sp>
      <p:pic>
        <p:nvPicPr>
          <p:cNvPr id="401416" name="Picture 8">
            <a:extLst>
              <a:ext uri="{FF2B5EF4-FFF2-40B4-BE49-F238E27FC236}">
                <a16:creationId xmlns:a16="http://schemas.microsoft.com/office/drawing/2014/main" id="{63A6C56E-8C2C-6556-B550-DA0508DA0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86000"/>
            <a:ext cx="2940050" cy="239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1418" name="Group 10">
            <a:extLst>
              <a:ext uri="{FF2B5EF4-FFF2-40B4-BE49-F238E27FC236}">
                <a16:creationId xmlns:a16="http://schemas.microsoft.com/office/drawing/2014/main" id="{BF19D503-C0FD-B04F-0CD7-531D6977A895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86000"/>
            <a:ext cx="8610600" cy="3398838"/>
            <a:chOff x="96" y="1440"/>
            <a:chExt cx="5424" cy="2141"/>
          </a:xfrm>
        </p:grpSpPr>
        <p:sp>
          <p:nvSpPr>
            <p:cNvPr id="401414" name="Text Box 6">
              <a:extLst>
                <a:ext uri="{FF2B5EF4-FFF2-40B4-BE49-F238E27FC236}">
                  <a16:creationId xmlns:a16="http://schemas.microsoft.com/office/drawing/2014/main" id="{95AFEB8C-4727-A7E0-ED4B-10401CBEDB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216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401417" name="Picture 9">
              <a:extLst>
                <a:ext uri="{FF2B5EF4-FFF2-40B4-BE49-F238E27FC236}">
                  <a16:creationId xmlns:a16="http://schemas.microsoft.com/office/drawing/2014/main" id="{F388682F-D7F1-EEB4-F083-061E74A84E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440"/>
              <a:ext cx="4067" cy="1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1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>
            <a:extLst>
              <a:ext uri="{FF2B5EF4-FFF2-40B4-BE49-F238E27FC236}">
                <a16:creationId xmlns:a16="http://schemas.microsoft.com/office/drawing/2014/main" id="{5B3328AD-EFF8-BF1C-E706-5ED66B510A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3</a:t>
            </a:r>
            <a:r>
              <a:rPr lang="ru-RU" altLang="ru-RU" sz="3600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403459" name="Text Box 3">
            <a:extLst>
              <a:ext uri="{FF2B5EF4-FFF2-40B4-BE49-F238E27FC236}">
                <a16:creationId xmlns:a16="http://schemas.microsoft.com/office/drawing/2014/main" id="{1E05CBC2-824B-4BAD-E2D9-7BB1C69EF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Фигуру</a:t>
            </a:r>
            <a:r>
              <a:rPr lang="ru-RU" altLang="ru-RU" sz="3200" dirty="0">
                <a:cs typeface="Times New Roman" panose="02020603050405020304" pitchFamily="18" charset="0"/>
              </a:rPr>
              <a:t>, изображенн</a:t>
            </a:r>
            <a:r>
              <a:rPr lang="ru-RU" altLang="ru-RU" sz="3200" dirty="0"/>
              <a:t>ую</a:t>
            </a:r>
            <a:r>
              <a:rPr lang="ru-RU" altLang="ru-RU" sz="3200" dirty="0">
                <a:cs typeface="Times New Roman" panose="02020603050405020304" pitchFamily="18" charset="0"/>
              </a:rPr>
              <a:t> на рисунке, разрежьте на </a:t>
            </a:r>
            <a:r>
              <a:rPr lang="ru-RU" altLang="ru-RU" sz="3200" dirty="0"/>
              <a:t>две </a:t>
            </a:r>
            <a:r>
              <a:rPr lang="ru-RU" altLang="ru-RU" sz="3200" dirty="0">
                <a:cs typeface="Times New Roman" panose="02020603050405020304" pitchFamily="18" charset="0"/>
              </a:rPr>
              <a:t>част</a:t>
            </a:r>
            <a:r>
              <a:rPr lang="ru-RU" altLang="ru-RU" sz="3200" dirty="0"/>
              <a:t>и</a:t>
            </a:r>
            <a:r>
              <a:rPr lang="ru-RU" altLang="ru-RU" sz="3200" dirty="0">
                <a:cs typeface="Times New Roman" panose="02020603050405020304" pitchFamily="18" charset="0"/>
              </a:rPr>
              <a:t>, из которых можно сложить квадрат.</a:t>
            </a:r>
          </a:p>
        </p:txBody>
      </p:sp>
      <p:pic>
        <p:nvPicPr>
          <p:cNvPr id="403464" name="Picture 8">
            <a:extLst>
              <a:ext uri="{FF2B5EF4-FFF2-40B4-BE49-F238E27FC236}">
                <a16:creationId xmlns:a16="http://schemas.microsoft.com/office/drawing/2014/main" id="{DB51BC3D-40D6-29B6-BF44-9D1A4169B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349500"/>
            <a:ext cx="2940050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3468" name="Group 12">
            <a:extLst>
              <a:ext uri="{FF2B5EF4-FFF2-40B4-BE49-F238E27FC236}">
                <a16:creationId xmlns:a16="http://schemas.microsoft.com/office/drawing/2014/main" id="{3F87FCF7-3C5A-8F0A-65A9-FAF6C63A85F7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133600"/>
            <a:ext cx="8610600" cy="3551238"/>
            <a:chOff x="96" y="1344"/>
            <a:chExt cx="5424" cy="2237"/>
          </a:xfrm>
        </p:grpSpPr>
        <p:sp>
          <p:nvSpPr>
            <p:cNvPr id="403462" name="Text Box 6">
              <a:extLst>
                <a:ext uri="{FF2B5EF4-FFF2-40B4-BE49-F238E27FC236}">
                  <a16:creationId xmlns:a16="http://schemas.microsoft.com/office/drawing/2014/main" id="{382D8502-6619-231D-754C-DCB527D3D3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216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403467" name="Picture 11">
              <a:extLst>
                <a:ext uri="{FF2B5EF4-FFF2-40B4-BE49-F238E27FC236}">
                  <a16:creationId xmlns:a16="http://schemas.microsoft.com/office/drawing/2014/main" id="{CF7930BD-DB18-EBFF-7517-89209F734B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344"/>
              <a:ext cx="3939" cy="15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3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>
            <a:extLst>
              <a:ext uri="{FF2B5EF4-FFF2-40B4-BE49-F238E27FC236}">
                <a16:creationId xmlns:a16="http://schemas.microsoft.com/office/drawing/2014/main" id="{F7D3EA3C-4F3E-0B7A-914F-8996D6D4D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3</a:t>
            </a:r>
            <a:r>
              <a:rPr lang="ru-RU" altLang="ru-RU" sz="3600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405507" name="Text Box 3">
            <a:extLst>
              <a:ext uri="{FF2B5EF4-FFF2-40B4-BE49-F238E27FC236}">
                <a16:creationId xmlns:a16="http://schemas.microsoft.com/office/drawing/2014/main" id="{EBFC4DED-9BD8-983E-6FE8-D47907D98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Квадраты 6х6 и 8х8 разрежьте на части по линиям сетки (не разрезая квадратиков сетки) и составьте из них квадрат 10х10.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405512" name="Picture 8">
            <a:extLst>
              <a:ext uri="{FF2B5EF4-FFF2-40B4-BE49-F238E27FC236}">
                <a16:creationId xmlns:a16="http://schemas.microsoft.com/office/drawing/2014/main" id="{F1E5E1ED-D227-CD06-C97C-1972FB84C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455863"/>
            <a:ext cx="3954463" cy="195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5514" name="Group 10">
            <a:extLst>
              <a:ext uri="{FF2B5EF4-FFF2-40B4-BE49-F238E27FC236}">
                <a16:creationId xmlns:a16="http://schemas.microsoft.com/office/drawing/2014/main" id="{541370A2-0610-CDC7-9CCF-364DF2957FC6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981200"/>
            <a:ext cx="8610600" cy="3703638"/>
            <a:chOff x="96" y="1248"/>
            <a:chExt cx="5424" cy="2333"/>
          </a:xfrm>
        </p:grpSpPr>
        <p:sp>
          <p:nvSpPr>
            <p:cNvPr id="405510" name="Text Box 6">
              <a:extLst>
                <a:ext uri="{FF2B5EF4-FFF2-40B4-BE49-F238E27FC236}">
                  <a16:creationId xmlns:a16="http://schemas.microsoft.com/office/drawing/2014/main" id="{BD205460-A2E9-5A5C-EA5B-9397D70603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216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405513" name="Picture 9">
              <a:extLst>
                <a:ext uri="{FF2B5EF4-FFF2-40B4-BE49-F238E27FC236}">
                  <a16:creationId xmlns:a16="http://schemas.microsoft.com/office/drawing/2014/main" id="{2168F2EE-CB25-1512-6567-EA51C9100A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248"/>
              <a:ext cx="4235" cy="15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5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75BE8E6E-3F35-00F7-43C3-2F8D4A548F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3</a:t>
            </a:r>
            <a:r>
              <a:rPr lang="ru-RU" altLang="ru-RU" sz="3600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407555" name="Text Box 3">
            <a:extLst>
              <a:ext uri="{FF2B5EF4-FFF2-40B4-BE49-F238E27FC236}">
                <a16:creationId xmlns:a16="http://schemas.microsoft.com/office/drawing/2014/main" id="{A8762B21-0FCD-54D2-25DF-C9AFB5E98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Две фигуры, ограниченные дугами окружностей по 90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 каждая, разрежьте на части и составьте из них круг.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407560" name="Picture 8">
            <a:extLst>
              <a:ext uri="{FF2B5EF4-FFF2-40B4-BE49-F238E27FC236}">
                <a16:creationId xmlns:a16="http://schemas.microsoft.com/office/drawing/2014/main" id="{1F134BA8-4F64-9A0E-F495-9E744DBE2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743200"/>
            <a:ext cx="2981325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7562" name="Group 10">
            <a:extLst>
              <a:ext uri="{FF2B5EF4-FFF2-40B4-BE49-F238E27FC236}">
                <a16:creationId xmlns:a16="http://schemas.microsoft.com/office/drawing/2014/main" id="{841AE761-C67B-1E28-AF00-4B64004EE685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397125"/>
            <a:ext cx="8610600" cy="3287713"/>
            <a:chOff x="96" y="1510"/>
            <a:chExt cx="5424" cy="2071"/>
          </a:xfrm>
        </p:grpSpPr>
        <p:sp>
          <p:nvSpPr>
            <p:cNvPr id="407558" name="Text Box 6">
              <a:extLst>
                <a:ext uri="{FF2B5EF4-FFF2-40B4-BE49-F238E27FC236}">
                  <a16:creationId xmlns:a16="http://schemas.microsoft.com/office/drawing/2014/main" id="{28E7FA63-CF51-28D8-47B2-96DDDEE81A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216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407561" name="Picture 9">
              <a:extLst>
                <a:ext uri="{FF2B5EF4-FFF2-40B4-BE49-F238E27FC236}">
                  <a16:creationId xmlns:a16="http://schemas.microsoft.com/office/drawing/2014/main" id="{5537C691-FD8D-4792-2A9B-6DCB80613F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510"/>
              <a:ext cx="3460" cy="1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7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>
            <a:extLst>
              <a:ext uri="{FF2B5EF4-FFF2-40B4-BE49-F238E27FC236}">
                <a16:creationId xmlns:a16="http://schemas.microsoft.com/office/drawing/2014/main" id="{FBA69331-E5DF-6AF3-B1A5-AB16B84BE6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358404" name="Text Box 4">
            <a:extLst>
              <a:ext uri="{FF2B5EF4-FFF2-40B4-BE49-F238E27FC236}">
                <a16:creationId xmlns:a16="http://schemas.microsoft.com/office/drawing/2014/main" id="{03419088-C310-5382-8892-958E4F836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Проведите какую-нибудь прямую, делящую </a:t>
            </a:r>
            <a:r>
              <a:rPr lang="ru-RU" altLang="ru-RU" sz="3200" dirty="0"/>
              <a:t>параллелограмм</a:t>
            </a:r>
            <a:r>
              <a:rPr lang="ru-RU" altLang="ru-RU" sz="3200" dirty="0">
                <a:cs typeface="Times New Roman" panose="02020603050405020304" pitchFamily="18" charset="0"/>
              </a:rPr>
              <a:t> на две равные части.</a:t>
            </a:r>
            <a:r>
              <a:rPr lang="ru-RU" altLang="ru-RU" sz="3200" dirty="0"/>
              <a:t> </a:t>
            </a:r>
            <a:endParaRPr lang="en-US" altLang="ru-RU" sz="3200" dirty="0"/>
          </a:p>
        </p:txBody>
      </p:sp>
      <p:pic>
        <p:nvPicPr>
          <p:cNvPr id="358406" name="Picture 6">
            <a:extLst>
              <a:ext uri="{FF2B5EF4-FFF2-40B4-BE49-F238E27FC236}">
                <a16:creationId xmlns:a16="http://schemas.microsoft.com/office/drawing/2014/main" id="{D763814E-E940-6586-E21D-F0D6D5D160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05000"/>
            <a:ext cx="30892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58409" name="Group 9">
            <a:extLst>
              <a:ext uri="{FF2B5EF4-FFF2-40B4-BE49-F238E27FC236}">
                <a16:creationId xmlns:a16="http://schemas.microsoft.com/office/drawing/2014/main" id="{9223A7E0-5DC9-D4B2-63A8-32141B210FE0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905000"/>
            <a:ext cx="8610600" cy="3932238"/>
            <a:chOff x="96" y="1200"/>
            <a:chExt cx="5424" cy="2477"/>
          </a:xfrm>
        </p:grpSpPr>
        <p:sp>
          <p:nvSpPr>
            <p:cNvPr id="358403" name="Text Box 3">
              <a:extLst>
                <a:ext uri="{FF2B5EF4-FFF2-40B4-BE49-F238E27FC236}">
                  <a16:creationId xmlns:a16="http://schemas.microsoft.com/office/drawing/2014/main" id="{80696BE0-B459-7966-774A-716F71C212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358407" name="Picture 7">
              <a:extLst>
                <a:ext uri="{FF2B5EF4-FFF2-40B4-BE49-F238E27FC236}">
                  <a16:creationId xmlns:a16="http://schemas.microsoft.com/office/drawing/2014/main" id="{07BD7B9E-04E0-3CC7-28B1-11E14D9854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1200"/>
              <a:ext cx="1968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8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>
            <a:extLst>
              <a:ext uri="{FF2B5EF4-FFF2-40B4-BE49-F238E27FC236}">
                <a16:creationId xmlns:a16="http://schemas.microsoft.com/office/drawing/2014/main" id="{ABD3D003-268A-CDF3-FA1B-0AC9FF921B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360452" name="Text Box 4">
            <a:extLst>
              <a:ext uri="{FF2B5EF4-FFF2-40B4-BE49-F238E27FC236}">
                <a16:creationId xmlns:a16="http://schemas.microsoft.com/office/drawing/2014/main" id="{F7D8FDF6-928F-8C9C-1BB5-B7D2BB4A5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Через точку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проведите прямую, делящую прямоугольник на две равные части.</a:t>
            </a:r>
          </a:p>
        </p:txBody>
      </p:sp>
      <p:pic>
        <p:nvPicPr>
          <p:cNvPr id="360454" name="Picture 6">
            <a:extLst>
              <a:ext uri="{FF2B5EF4-FFF2-40B4-BE49-F238E27FC236}">
                <a16:creationId xmlns:a16="http://schemas.microsoft.com/office/drawing/2014/main" id="{9CE52678-A5B0-64DE-6DCB-D8E1111FA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05000"/>
            <a:ext cx="30892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60457" name="Group 9">
            <a:extLst>
              <a:ext uri="{FF2B5EF4-FFF2-40B4-BE49-F238E27FC236}">
                <a16:creationId xmlns:a16="http://schemas.microsoft.com/office/drawing/2014/main" id="{E1ED5778-F075-519C-44C9-0EFE48BA8401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905000"/>
            <a:ext cx="8610600" cy="3932238"/>
            <a:chOff x="96" y="1200"/>
            <a:chExt cx="5424" cy="2477"/>
          </a:xfrm>
        </p:grpSpPr>
        <p:sp>
          <p:nvSpPr>
            <p:cNvPr id="360451" name="Text Box 3">
              <a:extLst>
                <a:ext uri="{FF2B5EF4-FFF2-40B4-BE49-F238E27FC236}">
                  <a16:creationId xmlns:a16="http://schemas.microsoft.com/office/drawing/2014/main" id="{20822431-AEA3-5CEE-5591-ABB896C9D9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360455" name="Picture 7">
              <a:extLst>
                <a:ext uri="{FF2B5EF4-FFF2-40B4-BE49-F238E27FC236}">
                  <a16:creationId xmlns:a16="http://schemas.microsoft.com/office/drawing/2014/main" id="{410E85C8-E238-8515-39C5-392FB3978F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200"/>
              <a:ext cx="1968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0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>
            <a:extLst>
              <a:ext uri="{FF2B5EF4-FFF2-40B4-BE49-F238E27FC236}">
                <a16:creationId xmlns:a16="http://schemas.microsoft.com/office/drawing/2014/main" id="{8FE7C40B-A361-DBFA-E35C-7A1191026A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362500" name="Text Box 4">
            <a:extLst>
              <a:ext uri="{FF2B5EF4-FFF2-40B4-BE49-F238E27FC236}">
                <a16:creationId xmlns:a16="http://schemas.microsoft.com/office/drawing/2014/main" id="{6AF505A1-4B72-F3E7-5193-43FC0B2B4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Через точку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проведите прямую, делящую </a:t>
            </a:r>
            <a:r>
              <a:rPr lang="ru-RU" altLang="ru-RU" sz="3200" dirty="0"/>
              <a:t>параллелограмм</a:t>
            </a:r>
            <a:r>
              <a:rPr lang="ru-RU" altLang="ru-RU" sz="3200" dirty="0">
                <a:cs typeface="Times New Roman" panose="02020603050405020304" pitchFamily="18" charset="0"/>
              </a:rPr>
              <a:t> на две равные части.</a:t>
            </a:r>
          </a:p>
        </p:txBody>
      </p:sp>
      <p:pic>
        <p:nvPicPr>
          <p:cNvPr id="362502" name="Picture 6">
            <a:extLst>
              <a:ext uri="{FF2B5EF4-FFF2-40B4-BE49-F238E27FC236}">
                <a16:creationId xmlns:a16="http://schemas.microsoft.com/office/drawing/2014/main" id="{3021D387-697B-A378-00E6-CDE7198E16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905000"/>
            <a:ext cx="3089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62505" name="Group 9">
            <a:extLst>
              <a:ext uri="{FF2B5EF4-FFF2-40B4-BE49-F238E27FC236}">
                <a16:creationId xmlns:a16="http://schemas.microsoft.com/office/drawing/2014/main" id="{A3EC65B8-8AE0-26FD-595D-FDCF1C1D5FDF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905000"/>
            <a:ext cx="8610600" cy="3932238"/>
            <a:chOff x="96" y="1200"/>
            <a:chExt cx="5424" cy="2477"/>
          </a:xfrm>
        </p:grpSpPr>
        <p:sp>
          <p:nvSpPr>
            <p:cNvPr id="362499" name="Text Box 3">
              <a:extLst>
                <a:ext uri="{FF2B5EF4-FFF2-40B4-BE49-F238E27FC236}">
                  <a16:creationId xmlns:a16="http://schemas.microsoft.com/office/drawing/2014/main" id="{7B63340F-C062-06EB-7CD7-3B87B26F0A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362503" name="Picture 7">
              <a:extLst>
                <a:ext uri="{FF2B5EF4-FFF2-40B4-BE49-F238E27FC236}">
                  <a16:creationId xmlns:a16="http://schemas.microsoft.com/office/drawing/2014/main" id="{2B03D2DE-2A17-924E-A7F2-A5034220B6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200"/>
              <a:ext cx="1968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2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>
            <a:extLst>
              <a:ext uri="{FF2B5EF4-FFF2-40B4-BE49-F238E27FC236}">
                <a16:creationId xmlns:a16="http://schemas.microsoft.com/office/drawing/2014/main" id="{B063CEA4-8CCE-6BA4-6708-CD576EA788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364548" name="Text Box 4">
            <a:extLst>
              <a:ext uri="{FF2B5EF4-FFF2-40B4-BE49-F238E27FC236}">
                <a16:creationId xmlns:a16="http://schemas.microsoft.com/office/drawing/2014/main" id="{7EFD1624-68D3-C2A4-AFED-B902A78B2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Через точку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проведите прямую, делящую </a:t>
            </a:r>
            <a:r>
              <a:rPr lang="ru-RU" altLang="ru-RU" sz="3200" dirty="0"/>
              <a:t>шести</a:t>
            </a:r>
            <a:r>
              <a:rPr lang="ru-RU" altLang="ru-RU" sz="3200" dirty="0">
                <a:cs typeface="Times New Roman" panose="02020603050405020304" pitchFamily="18" charset="0"/>
              </a:rPr>
              <a:t>угольник на две равные части.</a:t>
            </a:r>
          </a:p>
        </p:txBody>
      </p:sp>
      <p:pic>
        <p:nvPicPr>
          <p:cNvPr id="364550" name="Picture 6">
            <a:extLst>
              <a:ext uri="{FF2B5EF4-FFF2-40B4-BE49-F238E27FC236}">
                <a16:creationId xmlns:a16="http://schemas.microsoft.com/office/drawing/2014/main" id="{70820058-9B23-A756-0EAE-F3587E057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05000"/>
            <a:ext cx="3089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64553" name="Group 9">
            <a:extLst>
              <a:ext uri="{FF2B5EF4-FFF2-40B4-BE49-F238E27FC236}">
                <a16:creationId xmlns:a16="http://schemas.microsoft.com/office/drawing/2014/main" id="{6D28F903-3857-1C65-582E-CD63DF191433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905000"/>
            <a:ext cx="8610600" cy="3932238"/>
            <a:chOff x="96" y="1200"/>
            <a:chExt cx="5424" cy="2477"/>
          </a:xfrm>
        </p:grpSpPr>
        <p:sp>
          <p:nvSpPr>
            <p:cNvPr id="364547" name="Text Box 3">
              <a:extLst>
                <a:ext uri="{FF2B5EF4-FFF2-40B4-BE49-F238E27FC236}">
                  <a16:creationId xmlns:a16="http://schemas.microsoft.com/office/drawing/2014/main" id="{35AC9D44-8565-EAD4-D206-F8D8BAA8E9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364552" name="Picture 8">
              <a:extLst>
                <a:ext uri="{FF2B5EF4-FFF2-40B4-BE49-F238E27FC236}">
                  <a16:creationId xmlns:a16="http://schemas.microsoft.com/office/drawing/2014/main" id="{57579C29-3C8E-4982-57F3-7F2532BC8D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200"/>
              <a:ext cx="1968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4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>
            <a:extLst>
              <a:ext uri="{FF2B5EF4-FFF2-40B4-BE49-F238E27FC236}">
                <a16:creationId xmlns:a16="http://schemas.microsoft.com/office/drawing/2014/main" id="{802FBD1C-DF18-D0B5-53E6-B1A3A0962F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366596" name="Text Box 4">
            <a:extLst>
              <a:ext uri="{FF2B5EF4-FFF2-40B4-BE49-F238E27FC236}">
                <a16:creationId xmlns:a16="http://schemas.microsoft.com/office/drawing/2014/main" id="{7C119ED9-233C-A50E-40A0-EC73B99BB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Через точку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проведите прямую, делящую </a:t>
            </a:r>
            <a:r>
              <a:rPr lang="ru-RU" altLang="ru-RU" sz="3200" dirty="0"/>
              <a:t>восьми</a:t>
            </a:r>
            <a:r>
              <a:rPr lang="ru-RU" altLang="ru-RU" sz="3200" dirty="0">
                <a:cs typeface="Times New Roman" panose="02020603050405020304" pitchFamily="18" charset="0"/>
              </a:rPr>
              <a:t>угольник на две равные части.</a:t>
            </a:r>
          </a:p>
        </p:txBody>
      </p:sp>
      <p:pic>
        <p:nvPicPr>
          <p:cNvPr id="366598" name="Picture 6">
            <a:extLst>
              <a:ext uri="{FF2B5EF4-FFF2-40B4-BE49-F238E27FC236}">
                <a16:creationId xmlns:a16="http://schemas.microsoft.com/office/drawing/2014/main" id="{17339328-0BEC-F0FC-B930-A1CA2B9F89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81200"/>
            <a:ext cx="30892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66600" name="Group 8">
            <a:extLst>
              <a:ext uri="{FF2B5EF4-FFF2-40B4-BE49-F238E27FC236}">
                <a16:creationId xmlns:a16="http://schemas.microsoft.com/office/drawing/2014/main" id="{AC929793-3BC7-FA05-2A64-4BD743356B66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981200"/>
            <a:ext cx="8610600" cy="3856038"/>
            <a:chOff x="96" y="1248"/>
            <a:chExt cx="5424" cy="2429"/>
          </a:xfrm>
        </p:grpSpPr>
        <p:sp>
          <p:nvSpPr>
            <p:cNvPr id="366595" name="Text Box 3">
              <a:extLst>
                <a:ext uri="{FF2B5EF4-FFF2-40B4-BE49-F238E27FC236}">
                  <a16:creationId xmlns:a16="http://schemas.microsoft.com/office/drawing/2014/main" id="{9DA03250-711A-28B6-7B9F-47A7D5B9D5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366599" name="Picture 7">
              <a:extLst>
                <a:ext uri="{FF2B5EF4-FFF2-40B4-BE49-F238E27FC236}">
                  <a16:creationId xmlns:a16="http://schemas.microsoft.com/office/drawing/2014/main" id="{D993DE58-97DD-D0D8-F6CC-DBB0760BA8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248"/>
              <a:ext cx="1968" cy="19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6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>
            <a:extLst>
              <a:ext uri="{FF2B5EF4-FFF2-40B4-BE49-F238E27FC236}">
                <a16:creationId xmlns:a16="http://schemas.microsoft.com/office/drawing/2014/main" id="{08F69E82-CA95-F79C-16DD-AD78930FB0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368644" name="Text Box 4">
            <a:extLst>
              <a:ext uri="{FF2B5EF4-FFF2-40B4-BE49-F238E27FC236}">
                <a16:creationId xmlns:a16="http://schemas.microsoft.com/office/drawing/2014/main" id="{75AE5499-E0EE-D0A9-3807-49DF2E7CD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Проведите прямую, разрезав по которой </a:t>
            </a:r>
            <a:r>
              <a:rPr lang="ru-RU" altLang="ru-RU" sz="3200" dirty="0"/>
              <a:t>параллелограмм</a:t>
            </a:r>
            <a:r>
              <a:rPr lang="ru-RU" altLang="ru-RU" sz="3200" dirty="0">
                <a:cs typeface="Times New Roman" panose="02020603050405020304" pitchFamily="18" charset="0"/>
              </a:rPr>
              <a:t>, из полученных частей можно сложить прямоугольник. </a:t>
            </a:r>
          </a:p>
        </p:txBody>
      </p:sp>
      <p:pic>
        <p:nvPicPr>
          <p:cNvPr id="368646" name="Picture 6">
            <a:extLst>
              <a:ext uri="{FF2B5EF4-FFF2-40B4-BE49-F238E27FC236}">
                <a16:creationId xmlns:a16="http://schemas.microsoft.com/office/drawing/2014/main" id="{5A85C8A1-C947-E5D6-8DB2-E6EDD82C43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209800"/>
            <a:ext cx="3089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68648" name="Group 8">
            <a:extLst>
              <a:ext uri="{FF2B5EF4-FFF2-40B4-BE49-F238E27FC236}">
                <a16:creationId xmlns:a16="http://schemas.microsoft.com/office/drawing/2014/main" id="{5E12175B-8184-0930-9CA7-B267ECEB0860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09800"/>
            <a:ext cx="8610600" cy="3627438"/>
            <a:chOff x="96" y="1392"/>
            <a:chExt cx="5424" cy="2285"/>
          </a:xfrm>
        </p:grpSpPr>
        <p:sp>
          <p:nvSpPr>
            <p:cNvPr id="368643" name="Text Box 3">
              <a:extLst>
                <a:ext uri="{FF2B5EF4-FFF2-40B4-BE49-F238E27FC236}">
                  <a16:creationId xmlns:a16="http://schemas.microsoft.com/office/drawing/2014/main" id="{AFAEBBCD-647C-E4CD-F49D-3F42965B2D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3200" dirty="0"/>
                <a:t>.</a:t>
              </a:r>
            </a:p>
          </p:txBody>
        </p:sp>
        <p:pic>
          <p:nvPicPr>
            <p:cNvPr id="368647" name="Picture 7">
              <a:extLst>
                <a:ext uri="{FF2B5EF4-FFF2-40B4-BE49-F238E27FC236}">
                  <a16:creationId xmlns:a16="http://schemas.microsoft.com/office/drawing/2014/main" id="{9EB3B8AE-F09F-2E33-C9B6-CD5C32DDCA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392"/>
              <a:ext cx="1968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8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4279385</TotalTime>
  <Words>1210</Words>
  <Application>Microsoft Office PowerPoint</Application>
  <PresentationFormat>Экран (4:3)</PresentationFormat>
  <Paragraphs>186</Paragraphs>
  <Slides>37</Slides>
  <Notes>37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9" baseType="lpstr">
      <vt:lpstr>Times New Roman</vt:lpstr>
      <vt:lpstr>Оформление по умолчанию</vt:lpstr>
      <vt:lpstr>10. РАЗРЕЗАНИЯ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  <vt:lpstr>Упражнение 26</vt:lpstr>
      <vt:lpstr>Упражнение 27</vt:lpstr>
      <vt:lpstr>Упражнение 28</vt:lpstr>
      <vt:lpstr>Упражнение 29</vt:lpstr>
      <vt:lpstr>Упражнение 30</vt:lpstr>
      <vt:lpstr>Упражнение 31</vt:lpstr>
      <vt:lpstr>Упражнение 32</vt:lpstr>
      <vt:lpstr>Упражнение 33</vt:lpstr>
      <vt:lpstr>Упражнение 34</vt:lpstr>
      <vt:lpstr>Упражнение 35</vt:lpstr>
      <vt:lpstr>Упражнение 36</vt:lpstr>
      <vt:lpstr>Упражнение 37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84</cp:revision>
  <dcterms:created xsi:type="dcterms:W3CDTF">2008-04-30T05:51:18Z</dcterms:created>
  <dcterms:modified xsi:type="dcterms:W3CDTF">2022-07-11T07:37:21Z</dcterms:modified>
</cp:coreProperties>
</file>