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61" r:id="rId3"/>
    <p:sldId id="264" r:id="rId4"/>
    <p:sldId id="279" r:id="rId5"/>
    <p:sldId id="280" r:id="rId6"/>
    <p:sldId id="281"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82" r:id="rId22"/>
    <p:sldId id="259" r:id="rId23"/>
    <p:sldId id="262" r:id="rId24"/>
    <p:sldId id="263" r:id="rId25"/>
  </p:sldIdLst>
  <p:sldSz cx="9144000" cy="6858000" type="screen4x3"/>
  <p:notesSz cx="6858000" cy="9144000"/>
  <p:defaultTextStyle>
    <a:defPPr>
      <a:defRPr lang="ru-R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52" autoAdjust="0"/>
    <p:restoredTop sz="90929"/>
  </p:normalViewPr>
  <p:slideViewPr>
    <p:cSldViewPr>
      <p:cViewPr varScale="1">
        <p:scale>
          <a:sx n="97" d="100"/>
          <a:sy n="97" d="100"/>
        </p:scale>
        <p:origin x="51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6BCBE9D-3A12-47D7-9AF1-FAAEF6C7C0A9}"/>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ru-RU"/>
          </a:p>
        </p:txBody>
      </p:sp>
      <p:sp>
        <p:nvSpPr>
          <p:cNvPr id="6147" name="Rectangle 3">
            <a:extLst>
              <a:ext uri="{FF2B5EF4-FFF2-40B4-BE49-F238E27FC236}">
                <a16:creationId xmlns:a16="http://schemas.microsoft.com/office/drawing/2014/main" id="{198F7752-7228-439E-ACCF-79BE0455FBB4}"/>
              </a:ext>
            </a:extLst>
          </p:cNvPr>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ru-RU"/>
          </a:p>
        </p:txBody>
      </p:sp>
      <p:sp>
        <p:nvSpPr>
          <p:cNvPr id="2052" name="Rectangle 4">
            <a:extLst>
              <a:ext uri="{FF2B5EF4-FFF2-40B4-BE49-F238E27FC236}">
                <a16:creationId xmlns:a16="http://schemas.microsoft.com/office/drawing/2014/main" id="{EB77969E-FBAA-469A-9C7C-726098E65811}"/>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a:extLst>
              <a:ext uri="{FF2B5EF4-FFF2-40B4-BE49-F238E27FC236}">
                <a16:creationId xmlns:a16="http://schemas.microsoft.com/office/drawing/2014/main" id="{C4497B74-9C08-461F-AACA-2ADF05AB6E3B}"/>
              </a:ext>
            </a:extLst>
          </p:cNvPr>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150" name="Rectangle 6">
            <a:extLst>
              <a:ext uri="{FF2B5EF4-FFF2-40B4-BE49-F238E27FC236}">
                <a16:creationId xmlns:a16="http://schemas.microsoft.com/office/drawing/2014/main" id="{7544914F-0150-4152-A306-1DB0A2B3F3B8}"/>
              </a:ext>
            </a:extLst>
          </p:cNvPr>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ru-RU"/>
          </a:p>
        </p:txBody>
      </p:sp>
      <p:sp>
        <p:nvSpPr>
          <p:cNvPr id="6151" name="Rectangle 7">
            <a:extLst>
              <a:ext uri="{FF2B5EF4-FFF2-40B4-BE49-F238E27FC236}">
                <a16:creationId xmlns:a16="http://schemas.microsoft.com/office/drawing/2014/main" id="{ECDD8D9A-F367-4A9C-9F5C-0AF19298B981}"/>
              </a:ext>
            </a:extLst>
          </p:cNvPr>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320E006-BDD0-4D69-9805-33F16752991F}"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BA9B207D-94A3-4B2C-8A65-559819A0D67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4899DE7-3AC2-47FB-BA83-BBF750E550E4}" type="slidenum">
              <a:rPr lang="ru-RU" altLang="ru-RU"/>
              <a:pPr>
                <a:spcBef>
                  <a:spcPct val="0"/>
                </a:spcBef>
              </a:pPr>
              <a:t>1</a:t>
            </a:fld>
            <a:endParaRPr lang="ru-RU" altLang="ru-RU"/>
          </a:p>
        </p:txBody>
      </p:sp>
      <p:sp>
        <p:nvSpPr>
          <p:cNvPr id="4099" name="Rectangle 2">
            <a:extLst>
              <a:ext uri="{FF2B5EF4-FFF2-40B4-BE49-F238E27FC236}">
                <a16:creationId xmlns:a16="http://schemas.microsoft.com/office/drawing/2014/main" id="{D862EDB8-8BB4-4052-867A-95E94C5E8DAE}"/>
              </a:ext>
            </a:extLst>
          </p:cNvPr>
          <p:cNvSpPr>
            <a:spLocks noChangeArrowheads="1" noTextEdit="1"/>
          </p:cNvSpPr>
          <p:nvPr>
            <p:ph type="sldImg"/>
          </p:nvPr>
        </p:nvSpPr>
        <p:spPr>
          <a:ln/>
        </p:spPr>
      </p:sp>
      <p:sp>
        <p:nvSpPr>
          <p:cNvPr id="4100" name="Rectangle 3">
            <a:extLst>
              <a:ext uri="{FF2B5EF4-FFF2-40B4-BE49-F238E27FC236}">
                <a16:creationId xmlns:a16="http://schemas.microsoft.com/office/drawing/2014/main" id="{621EED9E-4C51-42D6-AD7F-4FFDDC5AED8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A7E25CEF-E3F3-4670-A6F8-01DB2D7F7BA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56D7425-0ED8-4570-9350-3EB54B41EEA0}" type="slidenum">
              <a:rPr lang="ru-RU" altLang="ru-RU"/>
              <a:pPr>
                <a:spcBef>
                  <a:spcPct val="0"/>
                </a:spcBef>
              </a:pPr>
              <a:t>10</a:t>
            </a:fld>
            <a:endParaRPr lang="ru-RU" altLang="ru-RU"/>
          </a:p>
        </p:txBody>
      </p:sp>
      <p:sp>
        <p:nvSpPr>
          <p:cNvPr id="22531" name="Rectangle 2">
            <a:extLst>
              <a:ext uri="{FF2B5EF4-FFF2-40B4-BE49-F238E27FC236}">
                <a16:creationId xmlns:a16="http://schemas.microsoft.com/office/drawing/2014/main" id="{F5DFCDD4-59D1-4876-91BE-76ED68E5F4D3}"/>
              </a:ext>
            </a:extLst>
          </p:cNvPr>
          <p:cNvSpPr>
            <a:spLocks noChangeArrowheads="1" noTextEdit="1"/>
          </p:cNvSpPr>
          <p:nvPr>
            <p:ph type="sldImg"/>
          </p:nvPr>
        </p:nvSpPr>
        <p:spPr>
          <a:solidFill>
            <a:srgbClr val="FFFFFF"/>
          </a:solidFill>
          <a:ln/>
        </p:spPr>
      </p:sp>
      <p:sp>
        <p:nvSpPr>
          <p:cNvPr id="22532" name="Rectangle 3">
            <a:extLst>
              <a:ext uri="{FF2B5EF4-FFF2-40B4-BE49-F238E27FC236}">
                <a16:creationId xmlns:a16="http://schemas.microsoft.com/office/drawing/2014/main" id="{15992F69-83A1-4BB0-BEF0-CAA5B9CFAC60}"/>
              </a:ext>
            </a:extLst>
          </p:cNvPr>
          <p:cNvSpPr>
            <a:spLocks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0BF1747C-9D76-4A9C-B53C-276F0C91C58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91BAFC5-051D-45D5-8867-51FBDC2F4004}" type="slidenum">
              <a:rPr lang="ru-RU" altLang="ru-RU"/>
              <a:pPr>
                <a:spcBef>
                  <a:spcPct val="0"/>
                </a:spcBef>
              </a:pPr>
              <a:t>11</a:t>
            </a:fld>
            <a:endParaRPr lang="ru-RU" altLang="ru-RU"/>
          </a:p>
        </p:txBody>
      </p:sp>
      <p:sp>
        <p:nvSpPr>
          <p:cNvPr id="24579" name="Rectangle 2">
            <a:extLst>
              <a:ext uri="{FF2B5EF4-FFF2-40B4-BE49-F238E27FC236}">
                <a16:creationId xmlns:a16="http://schemas.microsoft.com/office/drawing/2014/main" id="{2EB0B377-C961-4DE4-95C0-83A5E8C1E85F}"/>
              </a:ext>
            </a:extLst>
          </p:cNvPr>
          <p:cNvSpPr>
            <a:spLocks noChangeArrowheads="1" noTextEdit="1"/>
          </p:cNvSpPr>
          <p:nvPr>
            <p:ph type="sldImg"/>
          </p:nvPr>
        </p:nvSpPr>
        <p:spPr>
          <a:solidFill>
            <a:srgbClr val="FFFFFF"/>
          </a:solidFill>
          <a:ln/>
        </p:spPr>
      </p:sp>
      <p:sp>
        <p:nvSpPr>
          <p:cNvPr id="24580" name="Rectangle 3">
            <a:extLst>
              <a:ext uri="{FF2B5EF4-FFF2-40B4-BE49-F238E27FC236}">
                <a16:creationId xmlns:a16="http://schemas.microsoft.com/office/drawing/2014/main" id="{6E5A4DCC-4377-4F92-8BE6-51C9A77E8EBE}"/>
              </a:ext>
            </a:extLst>
          </p:cNvPr>
          <p:cNvSpPr>
            <a:spLocks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577EE088-E4A8-45D0-B9E7-8D65620411D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CC9435-EB29-4687-ABC8-8E159210F45A}" type="slidenum">
              <a:rPr lang="ru-RU" altLang="ru-RU"/>
              <a:pPr>
                <a:spcBef>
                  <a:spcPct val="0"/>
                </a:spcBef>
              </a:pPr>
              <a:t>12</a:t>
            </a:fld>
            <a:endParaRPr lang="ru-RU" altLang="ru-RU"/>
          </a:p>
        </p:txBody>
      </p:sp>
      <p:sp>
        <p:nvSpPr>
          <p:cNvPr id="26627" name="Rectangle 2">
            <a:extLst>
              <a:ext uri="{FF2B5EF4-FFF2-40B4-BE49-F238E27FC236}">
                <a16:creationId xmlns:a16="http://schemas.microsoft.com/office/drawing/2014/main" id="{BC94D626-755B-4643-97C6-B5E203C675F4}"/>
              </a:ext>
            </a:extLst>
          </p:cNvPr>
          <p:cNvSpPr>
            <a:spLocks noChangeArrowheads="1" noTextEdit="1"/>
          </p:cNvSpPr>
          <p:nvPr>
            <p:ph type="sldImg"/>
          </p:nvPr>
        </p:nvSpPr>
        <p:spPr>
          <a:solidFill>
            <a:srgbClr val="FFFFFF"/>
          </a:solidFill>
          <a:ln/>
        </p:spPr>
      </p:sp>
      <p:sp>
        <p:nvSpPr>
          <p:cNvPr id="26628" name="Rectangle 3">
            <a:extLst>
              <a:ext uri="{FF2B5EF4-FFF2-40B4-BE49-F238E27FC236}">
                <a16:creationId xmlns:a16="http://schemas.microsoft.com/office/drawing/2014/main" id="{B0246BF8-76CB-4F72-9523-5B8E92BF1FD6}"/>
              </a:ext>
            </a:extLst>
          </p:cNvPr>
          <p:cNvSpPr>
            <a:spLocks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E626FE95-2D72-4BBF-9B2E-12DA9257F54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27CE45D-E258-49B1-9E6A-665115DDD16B}" type="slidenum">
              <a:rPr lang="ru-RU" altLang="ru-RU"/>
              <a:pPr>
                <a:spcBef>
                  <a:spcPct val="0"/>
                </a:spcBef>
              </a:pPr>
              <a:t>13</a:t>
            </a:fld>
            <a:endParaRPr lang="ru-RU" altLang="ru-RU"/>
          </a:p>
        </p:txBody>
      </p:sp>
      <p:sp>
        <p:nvSpPr>
          <p:cNvPr id="28675" name="Rectangle 2">
            <a:extLst>
              <a:ext uri="{FF2B5EF4-FFF2-40B4-BE49-F238E27FC236}">
                <a16:creationId xmlns:a16="http://schemas.microsoft.com/office/drawing/2014/main" id="{8054CA3D-924F-49C4-8CCC-E1F3C88DDC67}"/>
              </a:ext>
            </a:extLst>
          </p:cNvPr>
          <p:cNvSpPr>
            <a:spLocks noChangeArrowheads="1" noTextEdit="1"/>
          </p:cNvSpPr>
          <p:nvPr>
            <p:ph type="sldImg"/>
          </p:nvPr>
        </p:nvSpPr>
        <p:spPr>
          <a:solidFill>
            <a:srgbClr val="FFFFFF"/>
          </a:solidFill>
          <a:ln/>
        </p:spPr>
      </p:sp>
      <p:sp>
        <p:nvSpPr>
          <p:cNvPr id="28676" name="Rectangle 3">
            <a:extLst>
              <a:ext uri="{FF2B5EF4-FFF2-40B4-BE49-F238E27FC236}">
                <a16:creationId xmlns:a16="http://schemas.microsoft.com/office/drawing/2014/main" id="{F1A9F28B-11D8-40F0-9D2A-229F0FCA0BB9}"/>
              </a:ext>
            </a:extLst>
          </p:cNvPr>
          <p:cNvSpPr>
            <a:spLocks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9EBCB844-A0AF-4132-A69F-6F5F9FAB5F1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D6F510-9BD1-4407-8396-89A51640F623}" type="slidenum">
              <a:rPr lang="ru-RU" altLang="ru-RU"/>
              <a:pPr>
                <a:spcBef>
                  <a:spcPct val="0"/>
                </a:spcBef>
              </a:pPr>
              <a:t>14</a:t>
            </a:fld>
            <a:endParaRPr lang="ru-RU" altLang="ru-RU"/>
          </a:p>
        </p:txBody>
      </p:sp>
      <p:sp>
        <p:nvSpPr>
          <p:cNvPr id="30723" name="Rectangle 2">
            <a:extLst>
              <a:ext uri="{FF2B5EF4-FFF2-40B4-BE49-F238E27FC236}">
                <a16:creationId xmlns:a16="http://schemas.microsoft.com/office/drawing/2014/main" id="{4B865DB0-B7E3-4B38-9607-463B5522CBB4}"/>
              </a:ext>
            </a:extLst>
          </p:cNvPr>
          <p:cNvSpPr>
            <a:spLocks noChangeArrowheads="1" noTextEdit="1"/>
          </p:cNvSpPr>
          <p:nvPr>
            <p:ph type="sldImg"/>
          </p:nvPr>
        </p:nvSpPr>
        <p:spPr>
          <a:solidFill>
            <a:srgbClr val="FFFFFF"/>
          </a:solidFill>
          <a:ln/>
        </p:spPr>
      </p:sp>
      <p:sp>
        <p:nvSpPr>
          <p:cNvPr id="30724" name="Rectangle 3">
            <a:extLst>
              <a:ext uri="{FF2B5EF4-FFF2-40B4-BE49-F238E27FC236}">
                <a16:creationId xmlns:a16="http://schemas.microsoft.com/office/drawing/2014/main" id="{A40DE854-F27E-4598-B715-26F3E6C56406}"/>
              </a:ext>
            </a:extLst>
          </p:cNvPr>
          <p:cNvSpPr>
            <a:spLocks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EEBF9C94-E0E7-467E-B861-3DCCEDE065A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7B0BA5A-B92E-4F0A-A075-CF0AB4E3A758}" type="slidenum">
              <a:rPr lang="ru-RU" altLang="ru-RU"/>
              <a:pPr>
                <a:spcBef>
                  <a:spcPct val="0"/>
                </a:spcBef>
              </a:pPr>
              <a:t>15</a:t>
            </a:fld>
            <a:endParaRPr lang="ru-RU" altLang="ru-RU"/>
          </a:p>
        </p:txBody>
      </p:sp>
      <p:sp>
        <p:nvSpPr>
          <p:cNvPr id="32771" name="Rectangle 2">
            <a:extLst>
              <a:ext uri="{FF2B5EF4-FFF2-40B4-BE49-F238E27FC236}">
                <a16:creationId xmlns:a16="http://schemas.microsoft.com/office/drawing/2014/main" id="{5D29C096-AAD3-4505-9D96-FBCEF2736927}"/>
              </a:ext>
            </a:extLst>
          </p:cNvPr>
          <p:cNvSpPr>
            <a:spLocks noChangeArrowheads="1" noTextEdit="1"/>
          </p:cNvSpPr>
          <p:nvPr>
            <p:ph type="sldImg"/>
          </p:nvPr>
        </p:nvSpPr>
        <p:spPr>
          <a:solidFill>
            <a:srgbClr val="FFFFFF"/>
          </a:solidFill>
          <a:ln/>
        </p:spPr>
      </p:sp>
      <p:sp>
        <p:nvSpPr>
          <p:cNvPr id="32772" name="Rectangle 3">
            <a:extLst>
              <a:ext uri="{FF2B5EF4-FFF2-40B4-BE49-F238E27FC236}">
                <a16:creationId xmlns:a16="http://schemas.microsoft.com/office/drawing/2014/main" id="{F9701A50-E49A-457C-8684-E49755FC7A24}"/>
              </a:ext>
            </a:extLst>
          </p:cNvPr>
          <p:cNvSpPr>
            <a:spLocks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751F5554-A189-4C86-AC48-FC3599C069F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1FA7836-4906-4289-9667-03BE6147976F}" type="slidenum">
              <a:rPr lang="ru-RU" altLang="ru-RU"/>
              <a:pPr>
                <a:spcBef>
                  <a:spcPct val="0"/>
                </a:spcBef>
              </a:pPr>
              <a:t>16</a:t>
            </a:fld>
            <a:endParaRPr lang="ru-RU" altLang="ru-RU"/>
          </a:p>
        </p:txBody>
      </p:sp>
      <p:sp>
        <p:nvSpPr>
          <p:cNvPr id="34819" name="Rectangle 2">
            <a:extLst>
              <a:ext uri="{FF2B5EF4-FFF2-40B4-BE49-F238E27FC236}">
                <a16:creationId xmlns:a16="http://schemas.microsoft.com/office/drawing/2014/main" id="{0B50E7C0-5B70-43A8-8624-52FF0142DF75}"/>
              </a:ext>
            </a:extLst>
          </p:cNvPr>
          <p:cNvSpPr>
            <a:spLocks noChangeArrowheads="1" noTextEdit="1"/>
          </p:cNvSpPr>
          <p:nvPr>
            <p:ph type="sldImg"/>
          </p:nvPr>
        </p:nvSpPr>
        <p:spPr>
          <a:solidFill>
            <a:srgbClr val="FFFFFF"/>
          </a:solidFill>
          <a:ln/>
        </p:spPr>
      </p:sp>
      <p:sp>
        <p:nvSpPr>
          <p:cNvPr id="34820" name="Rectangle 3">
            <a:extLst>
              <a:ext uri="{FF2B5EF4-FFF2-40B4-BE49-F238E27FC236}">
                <a16:creationId xmlns:a16="http://schemas.microsoft.com/office/drawing/2014/main" id="{9251BF63-D301-431E-B15B-F2B231EC1D8F}"/>
              </a:ext>
            </a:extLst>
          </p:cNvPr>
          <p:cNvSpPr>
            <a:spLocks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611F5D42-D107-4BC5-A01D-BEFED22A5D7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D27291D-0B57-4E9E-A299-6B1A91C472EC}" type="slidenum">
              <a:rPr lang="ru-RU" altLang="ru-RU"/>
              <a:pPr>
                <a:spcBef>
                  <a:spcPct val="0"/>
                </a:spcBef>
              </a:pPr>
              <a:t>17</a:t>
            </a:fld>
            <a:endParaRPr lang="ru-RU" altLang="ru-RU"/>
          </a:p>
        </p:txBody>
      </p:sp>
      <p:sp>
        <p:nvSpPr>
          <p:cNvPr id="36867" name="Rectangle 1026">
            <a:extLst>
              <a:ext uri="{FF2B5EF4-FFF2-40B4-BE49-F238E27FC236}">
                <a16:creationId xmlns:a16="http://schemas.microsoft.com/office/drawing/2014/main" id="{9FFDEBFA-BA14-48A5-A50A-F5B120A0DD25}"/>
              </a:ext>
            </a:extLst>
          </p:cNvPr>
          <p:cNvSpPr>
            <a:spLocks noChangeArrowheads="1" noTextEdit="1"/>
          </p:cNvSpPr>
          <p:nvPr>
            <p:ph type="sldImg"/>
          </p:nvPr>
        </p:nvSpPr>
        <p:spPr>
          <a:solidFill>
            <a:srgbClr val="FFFFFF"/>
          </a:solidFill>
          <a:ln/>
        </p:spPr>
      </p:sp>
      <p:sp>
        <p:nvSpPr>
          <p:cNvPr id="36868" name="Rectangle 1027">
            <a:extLst>
              <a:ext uri="{FF2B5EF4-FFF2-40B4-BE49-F238E27FC236}">
                <a16:creationId xmlns:a16="http://schemas.microsoft.com/office/drawing/2014/main" id="{D8E433FD-B1AD-4708-B541-A14AC4023973}"/>
              </a:ext>
            </a:extLst>
          </p:cNvPr>
          <p:cNvSpPr>
            <a:spLocks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C1D04AFE-8FF0-42F4-AB51-0F2E683ECE5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3CDDEDA-043C-480F-B0C5-953A97B25BAB}" type="slidenum">
              <a:rPr lang="ru-RU" altLang="ru-RU"/>
              <a:pPr>
                <a:spcBef>
                  <a:spcPct val="0"/>
                </a:spcBef>
              </a:pPr>
              <a:t>18</a:t>
            </a:fld>
            <a:endParaRPr lang="ru-RU" altLang="ru-RU"/>
          </a:p>
        </p:txBody>
      </p:sp>
      <p:sp>
        <p:nvSpPr>
          <p:cNvPr id="38915" name="Rectangle 2">
            <a:extLst>
              <a:ext uri="{FF2B5EF4-FFF2-40B4-BE49-F238E27FC236}">
                <a16:creationId xmlns:a16="http://schemas.microsoft.com/office/drawing/2014/main" id="{E2A0016E-9AF6-452D-A831-3D0DE3967C3F}"/>
              </a:ext>
            </a:extLst>
          </p:cNvPr>
          <p:cNvSpPr>
            <a:spLocks noChangeArrowheads="1" noTextEdit="1"/>
          </p:cNvSpPr>
          <p:nvPr>
            <p:ph type="sldImg"/>
          </p:nvPr>
        </p:nvSpPr>
        <p:spPr>
          <a:solidFill>
            <a:srgbClr val="FFFFFF"/>
          </a:solidFill>
          <a:ln/>
        </p:spPr>
      </p:sp>
      <p:sp>
        <p:nvSpPr>
          <p:cNvPr id="38916" name="Rectangle 3">
            <a:extLst>
              <a:ext uri="{FF2B5EF4-FFF2-40B4-BE49-F238E27FC236}">
                <a16:creationId xmlns:a16="http://schemas.microsoft.com/office/drawing/2014/main" id="{8E1DEC60-D3AB-4247-9954-99E44DC7C91E}"/>
              </a:ext>
            </a:extLst>
          </p:cNvPr>
          <p:cNvSpPr>
            <a:spLocks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B30752AF-9F97-45B3-A2DF-87A87C5FEDA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892AD8-685A-4AE3-A1E9-7AC46C45FAE8}" type="slidenum">
              <a:rPr lang="ru-RU" altLang="ru-RU"/>
              <a:pPr>
                <a:spcBef>
                  <a:spcPct val="0"/>
                </a:spcBef>
              </a:pPr>
              <a:t>19</a:t>
            </a:fld>
            <a:endParaRPr lang="ru-RU" altLang="ru-RU"/>
          </a:p>
        </p:txBody>
      </p:sp>
      <p:sp>
        <p:nvSpPr>
          <p:cNvPr id="40963" name="Rectangle 1026">
            <a:extLst>
              <a:ext uri="{FF2B5EF4-FFF2-40B4-BE49-F238E27FC236}">
                <a16:creationId xmlns:a16="http://schemas.microsoft.com/office/drawing/2014/main" id="{E407A52A-DC62-400D-B4C4-902E568F1B27}"/>
              </a:ext>
            </a:extLst>
          </p:cNvPr>
          <p:cNvSpPr>
            <a:spLocks noChangeArrowheads="1" noTextEdit="1"/>
          </p:cNvSpPr>
          <p:nvPr>
            <p:ph type="sldImg"/>
          </p:nvPr>
        </p:nvSpPr>
        <p:spPr>
          <a:solidFill>
            <a:srgbClr val="FFFFFF"/>
          </a:solidFill>
          <a:ln/>
        </p:spPr>
      </p:sp>
      <p:sp>
        <p:nvSpPr>
          <p:cNvPr id="40964" name="Rectangle 1027">
            <a:extLst>
              <a:ext uri="{FF2B5EF4-FFF2-40B4-BE49-F238E27FC236}">
                <a16:creationId xmlns:a16="http://schemas.microsoft.com/office/drawing/2014/main" id="{A2E5C4BC-D223-4795-BE62-F3ACA968AF7E}"/>
              </a:ext>
            </a:extLst>
          </p:cNvPr>
          <p:cNvSpPr>
            <a:spLocks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5DE1D641-A441-48D6-A3FC-310CD6E3630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6FB485-32D3-4FA5-898E-DEA105677298}" type="slidenum">
              <a:rPr lang="ru-RU" altLang="ru-RU"/>
              <a:pPr>
                <a:spcBef>
                  <a:spcPct val="0"/>
                </a:spcBef>
              </a:pPr>
              <a:t>2</a:t>
            </a:fld>
            <a:endParaRPr lang="ru-RU" altLang="ru-RU"/>
          </a:p>
        </p:txBody>
      </p:sp>
      <p:sp>
        <p:nvSpPr>
          <p:cNvPr id="6147" name="Rectangle 2">
            <a:extLst>
              <a:ext uri="{FF2B5EF4-FFF2-40B4-BE49-F238E27FC236}">
                <a16:creationId xmlns:a16="http://schemas.microsoft.com/office/drawing/2014/main" id="{43DEB6A8-7218-499E-9E54-36986AC7AF25}"/>
              </a:ext>
            </a:extLst>
          </p:cNvPr>
          <p:cNvSpPr>
            <a:spLocks noChangeArrowheads="1" noTextEdit="1"/>
          </p:cNvSpPr>
          <p:nvPr>
            <p:ph type="sldImg"/>
          </p:nvPr>
        </p:nvSpPr>
        <p:spPr>
          <a:ln/>
        </p:spPr>
      </p:sp>
      <p:sp>
        <p:nvSpPr>
          <p:cNvPr id="6148" name="Rectangle 3">
            <a:extLst>
              <a:ext uri="{FF2B5EF4-FFF2-40B4-BE49-F238E27FC236}">
                <a16:creationId xmlns:a16="http://schemas.microsoft.com/office/drawing/2014/main" id="{F02A5EC8-9C61-442D-BD06-4DCE8291306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CF119671-B1D9-4832-88CA-6BEDF77ACBB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07F41B8-34D5-4BD5-ACA1-5170D2BFC08B}" type="slidenum">
              <a:rPr lang="ru-RU" altLang="ru-RU"/>
              <a:pPr>
                <a:spcBef>
                  <a:spcPct val="0"/>
                </a:spcBef>
              </a:pPr>
              <a:t>20</a:t>
            </a:fld>
            <a:endParaRPr lang="ru-RU" altLang="ru-RU"/>
          </a:p>
        </p:txBody>
      </p:sp>
      <p:sp>
        <p:nvSpPr>
          <p:cNvPr id="43011" name="Rectangle 2">
            <a:extLst>
              <a:ext uri="{FF2B5EF4-FFF2-40B4-BE49-F238E27FC236}">
                <a16:creationId xmlns:a16="http://schemas.microsoft.com/office/drawing/2014/main" id="{9D8C1528-D331-4E76-AB9D-142EE106F254}"/>
              </a:ext>
            </a:extLst>
          </p:cNvPr>
          <p:cNvSpPr>
            <a:spLocks noChangeArrowheads="1" noTextEdit="1"/>
          </p:cNvSpPr>
          <p:nvPr>
            <p:ph type="sldImg"/>
          </p:nvPr>
        </p:nvSpPr>
        <p:spPr>
          <a:solidFill>
            <a:srgbClr val="FFFFFF"/>
          </a:solidFill>
          <a:ln/>
        </p:spPr>
      </p:sp>
      <p:sp>
        <p:nvSpPr>
          <p:cNvPr id="43012" name="Rectangle 3">
            <a:extLst>
              <a:ext uri="{FF2B5EF4-FFF2-40B4-BE49-F238E27FC236}">
                <a16:creationId xmlns:a16="http://schemas.microsoft.com/office/drawing/2014/main" id="{CF85C9A2-9F01-4421-B7E9-36006F23DE75}"/>
              </a:ext>
            </a:extLst>
          </p:cNvPr>
          <p:cNvSpPr>
            <a:spLocks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51DFE7DA-FCCB-44C1-A1A5-4758384DC80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ADB6889-2A91-45DC-951B-508CA775F7F1}" type="slidenum">
              <a:rPr lang="ru-RU" altLang="ru-RU"/>
              <a:pPr>
                <a:spcBef>
                  <a:spcPct val="0"/>
                </a:spcBef>
              </a:pPr>
              <a:t>21</a:t>
            </a:fld>
            <a:endParaRPr lang="ru-RU" altLang="ru-RU"/>
          </a:p>
        </p:txBody>
      </p:sp>
      <p:sp>
        <p:nvSpPr>
          <p:cNvPr id="45059" name="Rectangle 2">
            <a:extLst>
              <a:ext uri="{FF2B5EF4-FFF2-40B4-BE49-F238E27FC236}">
                <a16:creationId xmlns:a16="http://schemas.microsoft.com/office/drawing/2014/main" id="{76A9D0CB-3BEC-4D85-86C1-EAA748DE30F2}"/>
              </a:ext>
            </a:extLst>
          </p:cNvPr>
          <p:cNvSpPr>
            <a:spLocks noChangeArrowheads="1" noTextEdit="1"/>
          </p:cNvSpPr>
          <p:nvPr>
            <p:ph type="sldImg"/>
          </p:nvPr>
        </p:nvSpPr>
        <p:spPr>
          <a:solidFill>
            <a:srgbClr val="FFFFFF"/>
          </a:solidFill>
          <a:ln/>
        </p:spPr>
      </p:sp>
      <p:sp>
        <p:nvSpPr>
          <p:cNvPr id="45060" name="Rectangle 3">
            <a:extLst>
              <a:ext uri="{FF2B5EF4-FFF2-40B4-BE49-F238E27FC236}">
                <a16:creationId xmlns:a16="http://schemas.microsoft.com/office/drawing/2014/main" id="{D04A1BBB-BC6E-44E0-B50E-0590498FFFB2}"/>
              </a:ext>
            </a:extLst>
          </p:cNvPr>
          <p:cNvSpPr>
            <a:spLocks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9B39870F-8BD8-4330-83F5-9EFAD81D329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92012FA-C7AE-4461-BE0B-C15ECD332ABB}" type="slidenum">
              <a:rPr lang="ru-RU" altLang="ru-RU"/>
              <a:pPr>
                <a:spcBef>
                  <a:spcPct val="0"/>
                </a:spcBef>
              </a:pPr>
              <a:t>22</a:t>
            </a:fld>
            <a:endParaRPr lang="ru-RU" altLang="ru-RU"/>
          </a:p>
        </p:txBody>
      </p:sp>
      <p:sp>
        <p:nvSpPr>
          <p:cNvPr id="47107" name="Rectangle 2">
            <a:extLst>
              <a:ext uri="{FF2B5EF4-FFF2-40B4-BE49-F238E27FC236}">
                <a16:creationId xmlns:a16="http://schemas.microsoft.com/office/drawing/2014/main" id="{7E10B8AE-5293-4E38-A622-88863838F85E}"/>
              </a:ext>
            </a:extLst>
          </p:cNvPr>
          <p:cNvSpPr>
            <a:spLocks noChangeArrowheads="1" noTextEdit="1"/>
          </p:cNvSpPr>
          <p:nvPr>
            <p:ph type="sldImg"/>
          </p:nvPr>
        </p:nvSpPr>
        <p:spPr>
          <a:ln/>
        </p:spPr>
      </p:sp>
      <p:sp>
        <p:nvSpPr>
          <p:cNvPr id="47108" name="Rectangle 3">
            <a:extLst>
              <a:ext uri="{FF2B5EF4-FFF2-40B4-BE49-F238E27FC236}">
                <a16:creationId xmlns:a16="http://schemas.microsoft.com/office/drawing/2014/main" id="{74F7517C-5A9C-427D-9EE6-71DE3A64D5B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432B6166-CBFC-48E5-B528-9EDBBFE9847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D4D296B-A537-42A0-A1EF-F411AB24252F}" type="slidenum">
              <a:rPr lang="ru-RU" altLang="ru-RU"/>
              <a:pPr>
                <a:spcBef>
                  <a:spcPct val="0"/>
                </a:spcBef>
              </a:pPr>
              <a:t>23</a:t>
            </a:fld>
            <a:endParaRPr lang="ru-RU" altLang="ru-RU"/>
          </a:p>
        </p:txBody>
      </p:sp>
      <p:sp>
        <p:nvSpPr>
          <p:cNvPr id="49155" name="Rectangle 2">
            <a:extLst>
              <a:ext uri="{FF2B5EF4-FFF2-40B4-BE49-F238E27FC236}">
                <a16:creationId xmlns:a16="http://schemas.microsoft.com/office/drawing/2014/main" id="{FC23E72B-3997-42D0-98BE-9A851E53CF09}"/>
              </a:ext>
            </a:extLst>
          </p:cNvPr>
          <p:cNvSpPr>
            <a:spLocks noChangeArrowheads="1" noTextEdit="1"/>
          </p:cNvSpPr>
          <p:nvPr>
            <p:ph type="sldImg"/>
          </p:nvPr>
        </p:nvSpPr>
        <p:spPr>
          <a:ln/>
        </p:spPr>
      </p:sp>
      <p:sp>
        <p:nvSpPr>
          <p:cNvPr id="49156" name="Rectangle 3">
            <a:extLst>
              <a:ext uri="{FF2B5EF4-FFF2-40B4-BE49-F238E27FC236}">
                <a16:creationId xmlns:a16="http://schemas.microsoft.com/office/drawing/2014/main" id="{438C5962-D26A-46D2-B004-1D08D60E326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D3BC8240-9AB3-4C40-A24E-97BC78F0378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885F15E-AA03-45A0-B8CC-9106D88052A1}" type="slidenum">
              <a:rPr lang="ru-RU" altLang="ru-RU"/>
              <a:pPr>
                <a:spcBef>
                  <a:spcPct val="0"/>
                </a:spcBef>
              </a:pPr>
              <a:t>24</a:t>
            </a:fld>
            <a:endParaRPr lang="ru-RU" altLang="ru-RU"/>
          </a:p>
        </p:txBody>
      </p:sp>
      <p:sp>
        <p:nvSpPr>
          <p:cNvPr id="51203" name="Rectangle 2">
            <a:extLst>
              <a:ext uri="{FF2B5EF4-FFF2-40B4-BE49-F238E27FC236}">
                <a16:creationId xmlns:a16="http://schemas.microsoft.com/office/drawing/2014/main" id="{1C274D89-A33C-4552-9E19-688163C48198}"/>
              </a:ext>
            </a:extLst>
          </p:cNvPr>
          <p:cNvSpPr>
            <a:spLocks noChangeArrowheads="1" noTextEdit="1"/>
          </p:cNvSpPr>
          <p:nvPr>
            <p:ph type="sldImg"/>
          </p:nvPr>
        </p:nvSpPr>
        <p:spPr>
          <a:ln/>
        </p:spPr>
      </p:sp>
      <p:sp>
        <p:nvSpPr>
          <p:cNvPr id="51204" name="Rectangle 3">
            <a:extLst>
              <a:ext uri="{FF2B5EF4-FFF2-40B4-BE49-F238E27FC236}">
                <a16:creationId xmlns:a16="http://schemas.microsoft.com/office/drawing/2014/main" id="{D31929C4-DB46-47AA-9B43-7B444B476A4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4EF02868-9AC1-432E-8CDF-C848A5B5190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C66CC4-BF80-4D46-B9CF-75DF212CF123}" type="slidenum">
              <a:rPr lang="ru-RU" altLang="ru-RU"/>
              <a:pPr>
                <a:spcBef>
                  <a:spcPct val="0"/>
                </a:spcBef>
              </a:pPr>
              <a:t>3</a:t>
            </a:fld>
            <a:endParaRPr lang="ru-RU" altLang="ru-RU"/>
          </a:p>
        </p:txBody>
      </p:sp>
      <p:sp>
        <p:nvSpPr>
          <p:cNvPr id="8195" name="Rectangle 2">
            <a:extLst>
              <a:ext uri="{FF2B5EF4-FFF2-40B4-BE49-F238E27FC236}">
                <a16:creationId xmlns:a16="http://schemas.microsoft.com/office/drawing/2014/main" id="{AB64B597-C1FC-4773-BEA5-947A13351D62}"/>
              </a:ext>
            </a:extLst>
          </p:cNvPr>
          <p:cNvSpPr>
            <a:spLocks noChangeArrowheads="1" noTextEdit="1"/>
          </p:cNvSpPr>
          <p:nvPr>
            <p:ph type="sldImg"/>
          </p:nvPr>
        </p:nvSpPr>
        <p:spPr>
          <a:ln/>
        </p:spPr>
      </p:sp>
      <p:sp>
        <p:nvSpPr>
          <p:cNvPr id="8196" name="Rectangle 3">
            <a:extLst>
              <a:ext uri="{FF2B5EF4-FFF2-40B4-BE49-F238E27FC236}">
                <a16:creationId xmlns:a16="http://schemas.microsoft.com/office/drawing/2014/main" id="{3EE31FE4-6589-41E2-A036-2C2A155D766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B912ACCE-A61E-468F-BE92-B3BA41C6D50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067A1D7-8A17-4DE7-BD81-333BD2605B9A}" type="slidenum">
              <a:rPr lang="ru-RU" altLang="ru-RU"/>
              <a:pPr>
                <a:spcBef>
                  <a:spcPct val="0"/>
                </a:spcBef>
              </a:pPr>
              <a:t>4</a:t>
            </a:fld>
            <a:endParaRPr lang="ru-RU" altLang="ru-RU"/>
          </a:p>
        </p:txBody>
      </p:sp>
      <p:sp>
        <p:nvSpPr>
          <p:cNvPr id="10243" name="Rectangle 2">
            <a:extLst>
              <a:ext uri="{FF2B5EF4-FFF2-40B4-BE49-F238E27FC236}">
                <a16:creationId xmlns:a16="http://schemas.microsoft.com/office/drawing/2014/main" id="{C220B22B-27E0-44BD-B6D8-B80786B5D1D1}"/>
              </a:ext>
            </a:extLst>
          </p:cNvPr>
          <p:cNvSpPr>
            <a:spLocks noChangeArrowheads="1" noTextEdit="1"/>
          </p:cNvSpPr>
          <p:nvPr>
            <p:ph type="sldImg"/>
          </p:nvPr>
        </p:nvSpPr>
        <p:spPr>
          <a:ln/>
        </p:spPr>
      </p:sp>
      <p:sp>
        <p:nvSpPr>
          <p:cNvPr id="10244" name="Rectangle 3">
            <a:extLst>
              <a:ext uri="{FF2B5EF4-FFF2-40B4-BE49-F238E27FC236}">
                <a16:creationId xmlns:a16="http://schemas.microsoft.com/office/drawing/2014/main" id="{B9FC6500-BFBA-4202-AB25-4C2DBA193B8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7E52AEF3-E111-4049-9F05-E12F767C26F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D2D78A3-0191-4F20-8D53-0A24584E870C}" type="slidenum">
              <a:rPr lang="ru-RU" altLang="ru-RU"/>
              <a:pPr>
                <a:spcBef>
                  <a:spcPct val="0"/>
                </a:spcBef>
              </a:pPr>
              <a:t>5</a:t>
            </a:fld>
            <a:endParaRPr lang="ru-RU" altLang="ru-RU"/>
          </a:p>
        </p:txBody>
      </p:sp>
      <p:sp>
        <p:nvSpPr>
          <p:cNvPr id="12291" name="Rectangle 2">
            <a:extLst>
              <a:ext uri="{FF2B5EF4-FFF2-40B4-BE49-F238E27FC236}">
                <a16:creationId xmlns:a16="http://schemas.microsoft.com/office/drawing/2014/main" id="{DF13042E-51A1-4676-933E-E760E752180B}"/>
              </a:ext>
            </a:extLst>
          </p:cNvPr>
          <p:cNvSpPr>
            <a:spLocks noChangeArrowheads="1" noTextEdit="1"/>
          </p:cNvSpPr>
          <p:nvPr>
            <p:ph type="sldImg"/>
          </p:nvPr>
        </p:nvSpPr>
        <p:spPr>
          <a:ln/>
        </p:spPr>
      </p:sp>
      <p:sp>
        <p:nvSpPr>
          <p:cNvPr id="12292" name="Rectangle 3">
            <a:extLst>
              <a:ext uri="{FF2B5EF4-FFF2-40B4-BE49-F238E27FC236}">
                <a16:creationId xmlns:a16="http://schemas.microsoft.com/office/drawing/2014/main" id="{5B2EC7A3-9991-4037-9303-721FB587B62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5B561-03AD-4FBB-BAC0-D6AD93D5900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7053873-84EC-48AC-9A16-0067C7E42346}" type="slidenum">
              <a:rPr lang="ru-RU" altLang="ru-RU"/>
              <a:pPr>
                <a:spcBef>
                  <a:spcPct val="0"/>
                </a:spcBef>
              </a:pPr>
              <a:t>6</a:t>
            </a:fld>
            <a:endParaRPr lang="ru-RU" altLang="ru-RU"/>
          </a:p>
        </p:txBody>
      </p:sp>
      <p:sp>
        <p:nvSpPr>
          <p:cNvPr id="14339" name="Rectangle 2">
            <a:extLst>
              <a:ext uri="{FF2B5EF4-FFF2-40B4-BE49-F238E27FC236}">
                <a16:creationId xmlns:a16="http://schemas.microsoft.com/office/drawing/2014/main" id="{3DBBD348-F0E2-46AC-9A45-EAB98A7D8167}"/>
              </a:ext>
            </a:extLst>
          </p:cNvPr>
          <p:cNvSpPr>
            <a:spLocks noChangeArrowheads="1" noTextEdit="1"/>
          </p:cNvSpPr>
          <p:nvPr>
            <p:ph type="sldImg"/>
          </p:nvPr>
        </p:nvSpPr>
        <p:spPr>
          <a:ln/>
        </p:spPr>
      </p:sp>
      <p:sp>
        <p:nvSpPr>
          <p:cNvPr id="14340" name="Rectangle 3">
            <a:extLst>
              <a:ext uri="{FF2B5EF4-FFF2-40B4-BE49-F238E27FC236}">
                <a16:creationId xmlns:a16="http://schemas.microsoft.com/office/drawing/2014/main" id="{51EC7DF4-2BBF-4D89-AF37-6ED944ADBE0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97EB9E53-FF18-4959-B6EF-98E812C4577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E16A867-625F-4813-91D1-7B421A435F90}" type="slidenum">
              <a:rPr lang="ru-RU" altLang="ru-RU"/>
              <a:pPr>
                <a:spcBef>
                  <a:spcPct val="0"/>
                </a:spcBef>
              </a:pPr>
              <a:t>7</a:t>
            </a:fld>
            <a:endParaRPr lang="ru-RU" altLang="ru-RU"/>
          </a:p>
        </p:txBody>
      </p:sp>
      <p:sp>
        <p:nvSpPr>
          <p:cNvPr id="16387" name="Rectangle 2">
            <a:extLst>
              <a:ext uri="{FF2B5EF4-FFF2-40B4-BE49-F238E27FC236}">
                <a16:creationId xmlns:a16="http://schemas.microsoft.com/office/drawing/2014/main" id="{6FB4679C-1F5A-4B4E-AC66-CE22F5599FBA}"/>
              </a:ext>
            </a:extLst>
          </p:cNvPr>
          <p:cNvSpPr>
            <a:spLocks noChangeArrowheads="1" noTextEdit="1"/>
          </p:cNvSpPr>
          <p:nvPr>
            <p:ph type="sldImg"/>
          </p:nvPr>
        </p:nvSpPr>
        <p:spPr>
          <a:solidFill>
            <a:srgbClr val="FFFFFF"/>
          </a:solidFill>
          <a:ln/>
        </p:spPr>
      </p:sp>
      <p:sp>
        <p:nvSpPr>
          <p:cNvPr id="16388" name="Rectangle 3">
            <a:extLst>
              <a:ext uri="{FF2B5EF4-FFF2-40B4-BE49-F238E27FC236}">
                <a16:creationId xmlns:a16="http://schemas.microsoft.com/office/drawing/2014/main" id="{7C09CA0D-BDE3-440B-A3E4-73CEA541046A}"/>
              </a:ext>
            </a:extLst>
          </p:cNvPr>
          <p:cNvSpPr>
            <a:spLocks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92A3881A-A1A8-45B4-A453-FD6AFA13865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09C18C6-6DA7-4940-9514-00681C399061}" type="slidenum">
              <a:rPr lang="ru-RU" altLang="ru-RU"/>
              <a:pPr>
                <a:spcBef>
                  <a:spcPct val="0"/>
                </a:spcBef>
              </a:pPr>
              <a:t>8</a:t>
            </a:fld>
            <a:endParaRPr lang="ru-RU" altLang="ru-RU"/>
          </a:p>
        </p:txBody>
      </p:sp>
      <p:sp>
        <p:nvSpPr>
          <p:cNvPr id="18435" name="Rectangle 2">
            <a:extLst>
              <a:ext uri="{FF2B5EF4-FFF2-40B4-BE49-F238E27FC236}">
                <a16:creationId xmlns:a16="http://schemas.microsoft.com/office/drawing/2014/main" id="{E3D1B1A4-BF2A-4C40-A27B-1F65C6309033}"/>
              </a:ext>
            </a:extLst>
          </p:cNvPr>
          <p:cNvSpPr>
            <a:spLocks noChangeArrowheads="1" noTextEdit="1"/>
          </p:cNvSpPr>
          <p:nvPr>
            <p:ph type="sldImg"/>
          </p:nvPr>
        </p:nvSpPr>
        <p:spPr>
          <a:solidFill>
            <a:srgbClr val="FFFFFF"/>
          </a:solidFill>
          <a:ln/>
        </p:spPr>
      </p:sp>
      <p:sp>
        <p:nvSpPr>
          <p:cNvPr id="18436" name="Rectangle 3">
            <a:extLst>
              <a:ext uri="{FF2B5EF4-FFF2-40B4-BE49-F238E27FC236}">
                <a16:creationId xmlns:a16="http://schemas.microsoft.com/office/drawing/2014/main" id="{75B01AD2-3E86-431D-9A4D-E49B136AF4FA}"/>
              </a:ext>
            </a:extLst>
          </p:cNvPr>
          <p:cNvSpPr>
            <a:spLocks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9D424CA8-F51A-469E-8365-4D148A39C69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D6C8F6B-3C09-45A5-9B34-121396DC62F8}" type="slidenum">
              <a:rPr lang="ru-RU" altLang="ru-RU"/>
              <a:pPr>
                <a:spcBef>
                  <a:spcPct val="0"/>
                </a:spcBef>
              </a:pPr>
              <a:t>9</a:t>
            </a:fld>
            <a:endParaRPr lang="ru-RU" altLang="ru-RU"/>
          </a:p>
        </p:txBody>
      </p:sp>
      <p:sp>
        <p:nvSpPr>
          <p:cNvPr id="20483" name="Rectangle 2">
            <a:extLst>
              <a:ext uri="{FF2B5EF4-FFF2-40B4-BE49-F238E27FC236}">
                <a16:creationId xmlns:a16="http://schemas.microsoft.com/office/drawing/2014/main" id="{0564DFB9-4F14-4421-90D5-0EAB4489B621}"/>
              </a:ext>
            </a:extLst>
          </p:cNvPr>
          <p:cNvSpPr>
            <a:spLocks noChangeArrowheads="1" noTextEdit="1"/>
          </p:cNvSpPr>
          <p:nvPr>
            <p:ph type="sldImg"/>
          </p:nvPr>
        </p:nvSpPr>
        <p:spPr>
          <a:solidFill>
            <a:srgbClr val="FFFFFF"/>
          </a:solidFill>
          <a:ln/>
        </p:spPr>
      </p:sp>
      <p:sp>
        <p:nvSpPr>
          <p:cNvPr id="20484" name="Rectangle 3">
            <a:extLst>
              <a:ext uri="{FF2B5EF4-FFF2-40B4-BE49-F238E27FC236}">
                <a16:creationId xmlns:a16="http://schemas.microsoft.com/office/drawing/2014/main" id="{5105B40F-4366-4239-BAA4-BE7EC0FE85BC}"/>
              </a:ext>
            </a:extLst>
          </p:cNvPr>
          <p:cNvSpPr>
            <a:spLocks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ru-RU" altLang="ru-RU"/>
              <a:t>В режиме слайдов ответы появляются после кликанья мышкой</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a:extLst>
              <a:ext uri="{FF2B5EF4-FFF2-40B4-BE49-F238E27FC236}">
                <a16:creationId xmlns:a16="http://schemas.microsoft.com/office/drawing/2014/main" id="{7252A80E-BA51-4AA5-A685-193C04F323D7}"/>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C54F2EF6-1196-4445-BE27-07644FE62C72}"/>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36557842-BDB7-49F3-AC15-8E9B6AE9CA8F}"/>
              </a:ext>
            </a:extLst>
          </p:cNvPr>
          <p:cNvSpPr>
            <a:spLocks noGrp="1" noChangeArrowheads="1"/>
          </p:cNvSpPr>
          <p:nvPr>
            <p:ph type="sldNum" sz="quarter" idx="12"/>
          </p:nvPr>
        </p:nvSpPr>
        <p:spPr>
          <a:ln/>
        </p:spPr>
        <p:txBody>
          <a:bodyPr/>
          <a:lstStyle>
            <a:lvl1pPr>
              <a:defRPr/>
            </a:lvl1pPr>
          </a:lstStyle>
          <a:p>
            <a:pPr>
              <a:defRPr/>
            </a:pPr>
            <a:fld id="{B689660B-D212-4602-96C3-1B04D26F03DF}" type="slidenum">
              <a:rPr lang="ru-RU" altLang="ru-RU"/>
              <a:pPr>
                <a:defRPr/>
              </a:pPr>
              <a:t>‹#›</a:t>
            </a:fld>
            <a:endParaRPr lang="ru-RU" altLang="ru-RU"/>
          </a:p>
        </p:txBody>
      </p:sp>
    </p:spTree>
    <p:extLst>
      <p:ext uri="{BB962C8B-B14F-4D97-AF65-F5344CB8AC3E}">
        <p14:creationId xmlns:p14="http://schemas.microsoft.com/office/powerpoint/2010/main" val="1825114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9C06B016-BA32-4283-A426-043C78E92092}"/>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ADFA7434-D539-4BCF-8B5D-0D248BBE9327}"/>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27DE4500-85C9-443D-AF2E-1C9390678D69}"/>
              </a:ext>
            </a:extLst>
          </p:cNvPr>
          <p:cNvSpPr>
            <a:spLocks noGrp="1" noChangeArrowheads="1"/>
          </p:cNvSpPr>
          <p:nvPr>
            <p:ph type="sldNum" sz="quarter" idx="12"/>
          </p:nvPr>
        </p:nvSpPr>
        <p:spPr>
          <a:ln/>
        </p:spPr>
        <p:txBody>
          <a:bodyPr/>
          <a:lstStyle>
            <a:lvl1pPr>
              <a:defRPr/>
            </a:lvl1pPr>
          </a:lstStyle>
          <a:p>
            <a:pPr>
              <a:defRPr/>
            </a:pPr>
            <a:fld id="{0B230706-29DC-4D02-98B1-0A7E366C5BF5}" type="slidenum">
              <a:rPr lang="ru-RU" altLang="ru-RU"/>
              <a:pPr>
                <a:defRPr/>
              </a:pPr>
              <a:t>‹#›</a:t>
            </a:fld>
            <a:endParaRPr lang="ru-RU" altLang="ru-RU"/>
          </a:p>
        </p:txBody>
      </p:sp>
    </p:spTree>
    <p:extLst>
      <p:ext uri="{BB962C8B-B14F-4D97-AF65-F5344CB8AC3E}">
        <p14:creationId xmlns:p14="http://schemas.microsoft.com/office/powerpoint/2010/main" val="126770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5B421C88-FC66-4D08-B5D0-6947D3BF4B29}"/>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F73981C5-A75D-402B-8767-1B692D6B3DFD}"/>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46CCBDD6-50BE-4D4A-811B-3A609595CC06}"/>
              </a:ext>
            </a:extLst>
          </p:cNvPr>
          <p:cNvSpPr>
            <a:spLocks noGrp="1" noChangeArrowheads="1"/>
          </p:cNvSpPr>
          <p:nvPr>
            <p:ph type="sldNum" sz="quarter" idx="12"/>
          </p:nvPr>
        </p:nvSpPr>
        <p:spPr>
          <a:ln/>
        </p:spPr>
        <p:txBody>
          <a:bodyPr/>
          <a:lstStyle>
            <a:lvl1pPr>
              <a:defRPr/>
            </a:lvl1pPr>
          </a:lstStyle>
          <a:p>
            <a:pPr>
              <a:defRPr/>
            </a:pPr>
            <a:fld id="{F558D7FF-5ECF-4CB6-B8F7-51DE51BD61FE}" type="slidenum">
              <a:rPr lang="ru-RU" altLang="ru-RU"/>
              <a:pPr>
                <a:defRPr/>
              </a:pPr>
              <a:t>‹#›</a:t>
            </a:fld>
            <a:endParaRPr lang="ru-RU" altLang="ru-RU"/>
          </a:p>
        </p:txBody>
      </p:sp>
    </p:spTree>
    <p:extLst>
      <p:ext uri="{BB962C8B-B14F-4D97-AF65-F5344CB8AC3E}">
        <p14:creationId xmlns:p14="http://schemas.microsoft.com/office/powerpoint/2010/main" val="788467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a:extLst>
              <a:ext uri="{FF2B5EF4-FFF2-40B4-BE49-F238E27FC236}">
                <a16:creationId xmlns:a16="http://schemas.microsoft.com/office/drawing/2014/main" id="{01F9E9DF-DB3B-45E6-A161-3DD53DE7BE8D}"/>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3A2B0AF9-D045-4CFC-908E-E2619C674F5A}"/>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14758965-44E9-4EDA-9FDD-A6D4AD323268}"/>
              </a:ext>
            </a:extLst>
          </p:cNvPr>
          <p:cNvSpPr>
            <a:spLocks noGrp="1" noChangeArrowheads="1"/>
          </p:cNvSpPr>
          <p:nvPr>
            <p:ph type="sldNum" sz="quarter" idx="12"/>
          </p:nvPr>
        </p:nvSpPr>
        <p:spPr>
          <a:ln/>
        </p:spPr>
        <p:txBody>
          <a:bodyPr/>
          <a:lstStyle>
            <a:lvl1pPr>
              <a:defRPr/>
            </a:lvl1pPr>
          </a:lstStyle>
          <a:p>
            <a:pPr>
              <a:defRPr/>
            </a:pPr>
            <a:fld id="{E7D52039-2880-4957-9A21-B1F2DB656A3F}" type="slidenum">
              <a:rPr lang="ru-RU" altLang="ru-RU"/>
              <a:pPr>
                <a:defRPr/>
              </a:pPr>
              <a:t>‹#›</a:t>
            </a:fld>
            <a:endParaRPr lang="ru-RU" altLang="ru-RU"/>
          </a:p>
        </p:txBody>
      </p:sp>
    </p:spTree>
    <p:extLst>
      <p:ext uri="{BB962C8B-B14F-4D97-AF65-F5344CB8AC3E}">
        <p14:creationId xmlns:p14="http://schemas.microsoft.com/office/powerpoint/2010/main" val="1806282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a:extLst>
              <a:ext uri="{FF2B5EF4-FFF2-40B4-BE49-F238E27FC236}">
                <a16:creationId xmlns:a16="http://schemas.microsoft.com/office/drawing/2014/main" id="{CFE962A9-7D41-450F-AD17-8FD5CFC84BE4}"/>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B6CEB176-5BC6-46E2-8F43-428F36A21630}"/>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D17DB89D-5A65-44E2-9CE9-10F505847DB9}"/>
              </a:ext>
            </a:extLst>
          </p:cNvPr>
          <p:cNvSpPr>
            <a:spLocks noGrp="1" noChangeArrowheads="1"/>
          </p:cNvSpPr>
          <p:nvPr>
            <p:ph type="sldNum" sz="quarter" idx="12"/>
          </p:nvPr>
        </p:nvSpPr>
        <p:spPr>
          <a:ln/>
        </p:spPr>
        <p:txBody>
          <a:bodyPr/>
          <a:lstStyle>
            <a:lvl1pPr>
              <a:defRPr/>
            </a:lvl1pPr>
          </a:lstStyle>
          <a:p>
            <a:pPr>
              <a:defRPr/>
            </a:pPr>
            <a:fld id="{350F54E7-6DF2-4C5A-B006-273B3606E739}" type="slidenum">
              <a:rPr lang="ru-RU" altLang="ru-RU"/>
              <a:pPr>
                <a:defRPr/>
              </a:pPr>
              <a:t>‹#›</a:t>
            </a:fld>
            <a:endParaRPr lang="ru-RU" altLang="ru-RU"/>
          </a:p>
        </p:txBody>
      </p:sp>
    </p:spTree>
    <p:extLst>
      <p:ext uri="{BB962C8B-B14F-4D97-AF65-F5344CB8AC3E}">
        <p14:creationId xmlns:p14="http://schemas.microsoft.com/office/powerpoint/2010/main" val="2967728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a:extLst>
              <a:ext uri="{FF2B5EF4-FFF2-40B4-BE49-F238E27FC236}">
                <a16:creationId xmlns:a16="http://schemas.microsoft.com/office/drawing/2014/main" id="{ABD2716B-58D0-4151-835E-3949ABFBA138}"/>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B5176A17-2EE6-478A-9537-8AC6E8A0899E}"/>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E70D8627-4DCF-4E52-A01D-3AE40FFCAE0D}"/>
              </a:ext>
            </a:extLst>
          </p:cNvPr>
          <p:cNvSpPr>
            <a:spLocks noGrp="1" noChangeArrowheads="1"/>
          </p:cNvSpPr>
          <p:nvPr>
            <p:ph type="sldNum" sz="quarter" idx="12"/>
          </p:nvPr>
        </p:nvSpPr>
        <p:spPr>
          <a:ln/>
        </p:spPr>
        <p:txBody>
          <a:bodyPr/>
          <a:lstStyle>
            <a:lvl1pPr>
              <a:defRPr/>
            </a:lvl1pPr>
          </a:lstStyle>
          <a:p>
            <a:pPr>
              <a:defRPr/>
            </a:pPr>
            <a:fld id="{05D7637E-4E70-4B88-8F2B-AA47F750BF88}" type="slidenum">
              <a:rPr lang="ru-RU" altLang="ru-RU"/>
              <a:pPr>
                <a:defRPr/>
              </a:pPr>
              <a:t>‹#›</a:t>
            </a:fld>
            <a:endParaRPr lang="ru-RU" altLang="ru-RU"/>
          </a:p>
        </p:txBody>
      </p:sp>
    </p:spTree>
    <p:extLst>
      <p:ext uri="{BB962C8B-B14F-4D97-AF65-F5344CB8AC3E}">
        <p14:creationId xmlns:p14="http://schemas.microsoft.com/office/powerpoint/2010/main" val="217920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a:extLst>
              <a:ext uri="{FF2B5EF4-FFF2-40B4-BE49-F238E27FC236}">
                <a16:creationId xmlns:a16="http://schemas.microsoft.com/office/drawing/2014/main" id="{14CD331A-816D-40BA-90C4-2E5E6DB94475}"/>
              </a:ext>
            </a:extLst>
          </p:cNvPr>
          <p:cNvSpPr>
            <a:spLocks noGrp="1" noChangeArrowheads="1"/>
          </p:cNvSpPr>
          <p:nvPr>
            <p:ph type="dt" sz="half" idx="10"/>
          </p:nvPr>
        </p:nvSpPr>
        <p:spPr>
          <a:ln/>
        </p:spPr>
        <p:txBody>
          <a:bodyPr/>
          <a:lstStyle>
            <a:lvl1pPr>
              <a:defRPr/>
            </a:lvl1pPr>
          </a:lstStyle>
          <a:p>
            <a:pPr>
              <a:defRPr/>
            </a:pPr>
            <a:endParaRPr lang="ru-RU"/>
          </a:p>
        </p:txBody>
      </p:sp>
      <p:sp>
        <p:nvSpPr>
          <p:cNvPr id="8" name="Rectangle 5">
            <a:extLst>
              <a:ext uri="{FF2B5EF4-FFF2-40B4-BE49-F238E27FC236}">
                <a16:creationId xmlns:a16="http://schemas.microsoft.com/office/drawing/2014/main" id="{67863AB1-ED99-4825-BBA1-B3BE2E02B410}"/>
              </a:ext>
            </a:extLst>
          </p:cNvPr>
          <p:cNvSpPr>
            <a:spLocks noGrp="1" noChangeArrowheads="1"/>
          </p:cNvSpPr>
          <p:nvPr>
            <p:ph type="ftr" sz="quarter" idx="11"/>
          </p:nvPr>
        </p:nvSpPr>
        <p:spPr>
          <a:ln/>
        </p:spPr>
        <p:txBody>
          <a:bodyPr/>
          <a:lstStyle>
            <a:lvl1pPr>
              <a:defRPr/>
            </a:lvl1pPr>
          </a:lstStyle>
          <a:p>
            <a:pPr>
              <a:defRPr/>
            </a:pPr>
            <a:endParaRPr lang="ru-RU"/>
          </a:p>
        </p:txBody>
      </p:sp>
      <p:sp>
        <p:nvSpPr>
          <p:cNvPr id="9" name="Rectangle 6">
            <a:extLst>
              <a:ext uri="{FF2B5EF4-FFF2-40B4-BE49-F238E27FC236}">
                <a16:creationId xmlns:a16="http://schemas.microsoft.com/office/drawing/2014/main" id="{1D658E48-743C-4F9B-93B8-26BC3DDA78B3}"/>
              </a:ext>
            </a:extLst>
          </p:cNvPr>
          <p:cNvSpPr>
            <a:spLocks noGrp="1" noChangeArrowheads="1"/>
          </p:cNvSpPr>
          <p:nvPr>
            <p:ph type="sldNum" sz="quarter" idx="12"/>
          </p:nvPr>
        </p:nvSpPr>
        <p:spPr>
          <a:ln/>
        </p:spPr>
        <p:txBody>
          <a:bodyPr/>
          <a:lstStyle>
            <a:lvl1pPr>
              <a:defRPr/>
            </a:lvl1pPr>
          </a:lstStyle>
          <a:p>
            <a:pPr>
              <a:defRPr/>
            </a:pPr>
            <a:fld id="{A7DE8237-893F-4329-B836-C8F59427D81A}" type="slidenum">
              <a:rPr lang="ru-RU" altLang="ru-RU"/>
              <a:pPr>
                <a:defRPr/>
              </a:pPr>
              <a:t>‹#›</a:t>
            </a:fld>
            <a:endParaRPr lang="ru-RU" altLang="ru-RU"/>
          </a:p>
        </p:txBody>
      </p:sp>
    </p:spTree>
    <p:extLst>
      <p:ext uri="{BB962C8B-B14F-4D97-AF65-F5344CB8AC3E}">
        <p14:creationId xmlns:p14="http://schemas.microsoft.com/office/powerpoint/2010/main" val="399998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a:extLst>
              <a:ext uri="{FF2B5EF4-FFF2-40B4-BE49-F238E27FC236}">
                <a16:creationId xmlns:a16="http://schemas.microsoft.com/office/drawing/2014/main" id="{85AB578A-C0A5-4ABA-9694-3A4F519F5B9A}"/>
              </a:ext>
            </a:extLst>
          </p:cNvPr>
          <p:cNvSpPr>
            <a:spLocks noGrp="1" noChangeArrowheads="1"/>
          </p:cNvSpPr>
          <p:nvPr>
            <p:ph type="dt" sz="half" idx="10"/>
          </p:nvPr>
        </p:nvSpPr>
        <p:spPr>
          <a:ln/>
        </p:spPr>
        <p:txBody>
          <a:bodyPr/>
          <a:lstStyle>
            <a:lvl1pPr>
              <a:defRPr/>
            </a:lvl1pPr>
          </a:lstStyle>
          <a:p>
            <a:pPr>
              <a:defRPr/>
            </a:pPr>
            <a:endParaRPr lang="ru-RU"/>
          </a:p>
        </p:txBody>
      </p:sp>
      <p:sp>
        <p:nvSpPr>
          <p:cNvPr id="4" name="Rectangle 5">
            <a:extLst>
              <a:ext uri="{FF2B5EF4-FFF2-40B4-BE49-F238E27FC236}">
                <a16:creationId xmlns:a16="http://schemas.microsoft.com/office/drawing/2014/main" id="{6F1D81BB-AC93-4812-AC6C-BF66D353420B}"/>
              </a:ext>
            </a:extLst>
          </p:cNvPr>
          <p:cNvSpPr>
            <a:spLocks noGrp="1" noChangeArrowheads="1"/>
          </p:cNvSpPr>
          <p:nvPr>
            <p:ph type="ftr" sz="quarter" idx="11"/>
          </p:nvPr>
        </p:nvSpPr>
        <p:spPr>
          <a:ln/>
        </p:spPr>
        <p:txBody>
          <a:bodyPr/>
          <a:lstStyle>
            <a:lvl1pPr>
              <a:defRPr/>
            </a:lvl1pPr>
          </a:lstStyle>
          <a:p>
            <a:pPr>
              <a:defRPr/>
            </a:pPr>
            <a:endParaRPr lang="ru-RU"/>
          </a:p>
        </p:txBody>
      </p:sp>
      <p:sp>
        <p:nvSpPr>
          <p:cNvPr id="5" name="Rectangle 6">
            <a:extLst>
              <a:ext uri="{FF2B5EF4-FFF2-40B4-BE49-F238E27FC236}">
                <a16:creationId xmlns:a16="http://schemas.microsoft.com/office/drawing/2014/main" id="{EE8B900D-B10E-42FA-81F3-0B8796E371B2}"/>
              </a:ext>
            </a:extLst>
          </p:cNvPr>
          <p:cNvSpPr>
            <a:spLocks noGrp="1" noChangeArrowheads="1"/>
          </p:cNvSpPr>
          <p:nvPr>
            <p:ph type="sldNum" sz="quarter" idx="12"/>
          </p:nvPr>
        </p:nvSpPr>
        <p:spPr>
          <a:ln/>
        </p:spPr>
        <p:txBody>
          <a:bodyPr/>
          <a:lstStyle>
            <a:lvl1pPr>
              <a:defRPr/>
            </a:lvl1pPr>
          </a:lstStyle>
          <a:p>
            <a:pPr>
              <a:defRPr/>
            </a:pPr>
            <a:fld id="{83B9C1EF-FA17-427E-9CCC-2D220B72DBD3}" type="slidenum">
              <a:rPr lang="ru-RU" altLang="ru-RU"/>
              <a:pPr>
                <a:defRPr/>
              </a:pPr>
              <a:t>‹#›</a:t>
            </a:fld>
            <a:endParaRPr lang="ru-RU" altLang="ru-RU"/>
          </a:p>
        </p:txBody>
      </p:sp>
    </p:spTree>
    <p:extLst>
      <p:ext uri="{BB962C8B-B14F-4D97-AF65-F5344CB8AC3E}">
        <p14:creationId xmlns:p14="http://schemas.microsoft.com/office/powerpoint/2010/main" val="3385043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0CCFBF0-B000-427C-B23E-20643344B7F8}"/>
              </a:ext>
            </a:extLst>
          </p:cNvPr>
          <p:cNvSpPr>
            <a:spLocks noGrp="1" noChangeArrowheads="1"/>
          </p:cNvSpPr>
          <p:nvPr>
            <p:ph type="dt" sz="half" idx="10"/>
          </p:nvPr>
        </p:nvSpPr>
        <p:spPr>
          <a:ln/>
        </p:spPr>
        <p:txBody>
          <a:bodyPr/>
          <a:lstStyle>
            <a:lvl1pPr>
              <a:defRPr/>
            </a:lvl1pPr>
          </a:lstStyle>
          <a:p>
            <a:pPr>
              <a:defRPr/>
            </a:pPr>
            <a:endParaRPr lang="ru-RU"/>
          </a:p>
        </p:txBody>
      </p:sp>
      <p:sp>
        <p:nvSpPr>
          <p:cNvPr id="3" name="Rectangle 5">
            <a:extLst>
              <a:ext uri="{FF2B5EF4-FFF2-40B4-BE49-F238E27FC236}">
                <a16:creationId xmlns:a16="http://schemas.microsoft.com/office/drawing/2014/main" id="{1490B9BD-FA99-4947-B15E-AC69D3D399BB}"/>
              </a:ext>
            </a:extLst>
          </p:cNvPr>
          <p:cNvSpPr>
            <a:spLocks noGrp="1" noChangeArrowheads="1"/>
          </p:cNvSpPr>
          <p:nvPr>
            <p:ph type="ftr" sz="quarter" idx="11"/>
          </p:nvPr>
        </p:nvSpPr>
        <p:spPr>
          <a:ln/>
        </p:spPr>
        <p:txBody>
          <a:bodyPr/>
          <a:lstStyle>
            <a:lvl1pPr>
              <a:defRPr/>
            </a:lvl1pPr>
          </a:lstStyle>
          <a:p>
            <a:pPr>
              <a:defRPr/>
            </a:pPr>
            <a:endParaRPr lang="ru-RU"/>
          </a:p>
        </p:txBody>
      </p:sp>
      <p:sp>
        <p:nvSpPr>
          <p:cNvPr id="4" name="Rectangle 6">
            <a:extLst>
              <a:ext uri="{FF2B5EF4-FFF2-40B4-BE49-F238E27FC236}">
                <a16:creationId xmlns:a16="http://schemas.microsoft.com/office/drawing/2014/main" id="{71D62924-3D52-4B2D-96E5-28D5F04F0C57}"/>
              </a:ext>
            </a:extLst>
          </p:cNvPr>
          <p:cNvSpPr>
            <a:spLocks noGrp="1" noChangeArrowheads="1"/>
          </p:cNvSpPr>
          <p:nvPr>
            <p:ph type="sldNum" sz="quarter" idx="12"/>
          </p:nvPr>
        </p:nvSpPr>
        <p:spPr>
          <a:ln/>
        </p:spPr>
        <p:txBody>
          <a:bodyPr/>
          <a:lstStyle>
            <a:lvl1pPr>
              <a:defRPr/>
            </a:lvl1pPr>
          </a:lstStyle>
          <a:p>
            <a:pPr>
              <a:defRPr/>
            </a:pPr>
            <a:fld id="{4FEDA74D-BCD9-4D3F-A264-C8577E992C5A}" type="slidenum">
              <a:rPr lang="ru-RU" altLang="ru-RU"/>
              <a:pPr>
                <a:defRPr/>
              </a:pPr>
              <a:t>‹#›</a:t>
            </a:fld>
            <a:endParaRPr lang="ru-RU" altLang="ru-RU"/>
          </a:p>
        </p:txBody>
      </p:sp>
    </p:spTree>
    <p:extLst>
      <p:ext uri="{BB962C8B-B14F-4D97-AF65-F5344CB8AC3E}">
        <p14:creationId xmlns:p14="http://schemas.microsoft.com/office/powerpoint/2010/main" val="816779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a:extLst>
              <a:ext uri="{FF2B5EF4-FFF2-40B4-BE49-F238E27FC236}">
                <a16:creationId xmlns:a16="http://schemas.microsoft.com/office/drawing/2014/main" id="{3C752E20-BE2C-43EF-B95A-BE607B37B7B9}"/>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9A7D8D3F-4042-4C9E-BB02-979C55626890}"/>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D8D64F31-7768-42BF-AB47-7FA87D42F818}"/>
              </a:ext>
            </a:extLst>
          </p:cNvPr>
          <p:cNvSpPr>
            <a:spLocks noGrp="1" noChangeArrowheads="1"/>
          </p:cNvSpPr>
          <p:nvPr>
            <p:ph type="sldNum" sz="quarter" idx="12"/>
          </p:nvPr>
        </p:nvSpPr>
        <p:spPr>
          <a:ln/>
        </p:spPr>
        <p:txBody>
          <a:bodyPr/>
          <a:lstStyle>
            <a:lvl1pPr>
              <a:defRPr/>
            </a:lvl1pPr>
          </a:lstStyle>
          <a:p>
            <a:pPr>
              <a:defRPr/>
            </a:pPr>
            <a:fld id="{5CA03F21-D99E-4D09-95B5-7A3E482AB731}" type="slidenum">
              <a:rPr lang="ru-RU" altLang="ru-RU"/>
              <a:pPr>
                <a:defRPr/>
              </a:pPr>
              <a:t>‹#›</a:t>
            </a:fld>
            <a:endParaRPr lang="ru-RU" altLang="ru-RU"/>
          </a:p>
        </p:txBody>
      </p:sp>
    </p:spTree>
    <p:extLst>
      <p:ext uri="{BB962C8B-B14F-4D97-AF65-F5344CB8AC3E}">
        <p14:creationId xmlns:p14="http://schemas.microsoft.com/office/powerpoint/2010/main" val="2017002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a:extLst>
              <a:ext uri="{FF2B5EF4-FFF2-40B4-BE49-F238E27FC236}">
                <a16:creationId xmlns:a16="http://schemas.microsoft.com/office/drawing/2014/main" id="{ECEB24B6-414E-4673-AAAE-27B0EED73905}"/>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F23B6774-6EB9-460C-88BD-4293E3A9E86F}"/>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A5F09ADF-D174-40FC-9992-F39C7244252F}"/>
              </a:ext>
            </a:extLst>
          </p:cNvPr>
          <p:cNvSpPr>
            <a:spLocks noGrp="1" noChangeArrowheads="1"/>
          </p:cNvSpPr>
          <p:nvPr>
            <p:ph type="sldNum" sz="quarter" idx="12"/>
          </p:nvPr>
        </p:nvSpPr>
        <p:spPr>
          <a:ln/>
        </p:spPr>
        <p:txBody>
          <a:bodyPr/>
          <a:lstStyle>
            <a:lvl1pPr>
              <a:defRPr/>
            </a:lvl1pPr>
          </a:lstStyle>
          <a:p>
            <a:pPr>
              <a:defRPr/>
            </a:pPr>
            <a:fld id="{928D8A10-ECF0-4941-87F6-61A9C4C16AFB}" type="slidenum">
              <a:rPr lang="ru-RU" altLang="ru-RU"/>
              <a:pPr>
                <a:defRPr/>
              </a:pPr>
              <a:t>‹#›</a:t>
            </a:fld>
            <a:endParaRPr lang="ru-RU" altLang="ru-RU"/>
          </a:p>
        </p:txBody>
      </p:sp>
    </p:spTree>
    <p:extLst>
      <p:ext uri="{BB962C8B-B14F-4D97-AF65-F5344CB8AC3E}">
        <p14:creationId xmlns:p14="http://schemas.microsoft.com/office/powerpoint/2010/main" val="2423216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AAF6CD3-CA57-4F58-8E53-EB07953419A5}"/>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Rectangle 3">
            <a:extLst>
              <a:ext uri="{FF2B5EF4-FFF2-40B4-BE49-F238E27FC236}">
                <a16:creationId xmlns:a16="http://schemas.microsoft.com/office/drawing/2014/main" id="{99F8CE7A-A6F9-4AF1-9FD6-3DB647A4826F}"/>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1028" name="Rectangle 4">
            <a:extLst>
              <a:ext uri="{FF2B5EF4-FFF2-40B4-BE49-F238E27FC236}">
                <a16:creationId xmlns:a16="http://schemas.microsoft.com/office/drawing/2014/main" id="{C56F9E73-E246-43AD-8209-09EA0FB08E6B}"/>
              </a:ext>
            </a:extLst>
          </p:cNvPr>
          <p:cNvSpPr>
            <a:spLocks noGrp="1" noChangeArrowheads="1"/>
          </p:cNvSpPr>
          <p:nvPr>
            <p:ph type="dt" sz="half" idx="2"/>
          </p:nvPr>
        </p:nvSpPr>
        <p:spPr bwMode="auto">
          <a:xfrm>
            <a:off x="6858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ru-RU"/>
          </a:p>
        </p:txBody>
      </p:sp>
      <p:sp>
        <p:nvSpPr>
          <p:cNvPr id="1029" name="Rectangle 5">
            <a:extLst>
              <a:ext uri="{FF2B5EF4-FFF2-40B4-BE49-F238E27FC236}">
                <a16:creationId xmlns:a16="http://schemas.microsoft.com/office/drawing/2014/main" id="{6C611761-8364-45DE-A185-57B71DBC9478}"/>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ru-RU"/>
          </a:p>
        </p:txBody>
      </p:sp>
      <p:sp>
        <p:nvSpPr>
          <p:cNvPr id="1030" name="Rectangle 6">
            <a:extLst>
              <a:ext uri="{FF2B5EF4-FFF2-40B4-BE49-F238E27FC236}">
                <a16:creationId xmlns:a16="http://schemas.microsoft.com/office/drawing/2014/main" id="{FC24347A-935E-4664-8122-65E0DA825216}"/>
              </a:ext>
            </a:extLst>
          </p:cNvPr>
          <p:cNvSpPr>
            <a:spLocks noGrp="1" noChangeArrowheads="1"/>
          </p:cNvSpPr>
          <p:nvPr>
            <p:ph type="sldNum" sz="quarter" idx="4"/>
          </p:nvPr>
        </p:nvSpPr>
        <p:spPr bwMode="auto">
          <a:xfrm>
            <a:off x="65532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3BF8164-3D2F-4E17-80EF-7C415148E9DB}"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24.xml"/><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0095B0D-0236-4625-9F13-09AE792453A7}"/>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Введение</a:t>
            </a:r>
          </a:p>
        </p:txBody>
      </p:sp>
      <p:sp>
        <p:nvSpPr>
          <p:cNvPr id="3075" name="Text Box 22">
            <a:extLst>
              <a:ext uri="{FF2B5EF4-FFF2-40B4-BE49-F238E27FC236}">
                <a16:creationId xmlns:a16="http://schemas.microsoft.com/office/drawing/2014/main" id="{4E63B59B-3262-44D9-9CBD-7B52EFF2A9EF}"/>
              </a:ext>
            </a:extLst>
          </p:cNvPr>
          <p:cNvSpPr txBox="1">
            <a:spLocks noChangeArrowheads="1"/>
          </p:cNvSpPr>
          <p:nvPr/>
        </p:nvSpPr>
        <p:spPr bwMode="auto">
          <a:xfrm>
            <a:off x="152400" y="609600"/>
            <a:ext cx="88392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400">
                <a:solidFill>
                  <a:srgbClr val="FF3300"/>
                </a:solidFill>
                <a:cs typeface="Times New Roman" panose="02020603050405020304" pitchFamily="18" charset="0"/>
              </a:rPr>
              <a:t>	</a:t>
            </a:r>
            <a:r>
              <a:rPr lang="ru-RU" altLang="ru-RU" sz="2400">
                <a:solidFill>
                  <a:srgbClr val="FF3300"/>
                </a:solidFill>
                <a:cs typeface="Times New Roman" panose="02020603050405020304" pitchFamily="18" charset="0"/>
              </a:rPr>
              <a:t>Геометрия</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наука, изучающая формы, размеры и взаимное расположение фигур.</a:t>
            </a:r>
            <a:r>
              <a:rPr lang="ru-RU" altLang="ru-RU" sz="2400">
                <a:solidFill>
                  <a:schemeClr val="accent1"/>
                </a:solidFill>
                <a:cs typeface="Times New Roman" panose="02020603050405020304" pitchFamily="18" charset="0"/>
              </a:rPr>
              <a:t> </a:t>
            </a:r>
          </a:p>
        </p:txBody>
      </p:sp>
      <p:sp>
        <p:nvSpPr>
          <p:cNvPr id="3076" name="Text Box 25">
            <a:extLst>
              <a:ext uri="{FF2B5EF4-FFF2-40B4-BE49-F238E27FC236}">
                <a16:creationId xmlns:a16="http://schemas.microsoft.com/office/drawing/2014/main" id="{4936341C-2C04-4816-9F75-5F37F7F27D99}"/>
              </a:ext>
            </a:extLst>
          </p:cNvPr>
          <p:cNvSpPr txBox="1">
            <a:spLocks noChangeArrowheads="1"/>
          </p:cNvSpPr>
          <p:nvPr/>
        </p:nvSpPr>
        <p:spPr bwMode="auto">
          <a:xfrm>
            <a:off x="152400" y="1371600"/>
            <a:ext cx="89916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400">
                <a:cs typeface="Times New Roman" panose="02020603050405020304" pitchFamily="18" charset="0"/>
              </a:rPr>
              <a:t>	</a:t>
            </a:r>
            <a:r>
              <a:rPr lang="ru-RU" altLang="ru-RU" sz="2400">
                <a:cs typeface="Times New Roman" panose="02020603050405020304" pitchFamily="18" charset="0"/>
              </a:rPr>
              <a:t>Слово</a:t>
            </a:r>
            <a:r>
              <a:rPr lang="ru-RU" altLang="ru-RU" sz="2400">
                <a:solidFill>
                  <a:schemeClr val="accent1"/>
                </a:solidFill>
                <a:cs typeface="Times New Roman" panose="02020603050405020304" pitchFamily="18" charset="0"/>
              </a:rPr>
              <a:t> </a:t>
            </a:r>
            <a:r>
              <a:rPr lang="ru-RU" altLang="ru-RU" sz="2400" b="1" i="1">
                <a:solidFill>
                  <a:srgbClr val="FF3300"/>
                </a:solidFill>
                <a:cs typeface="Times New Roman" panose="02020603050405020304" pitchFamily="18" charset="0"/>
              </a:rPr>
              <a:t>геометрия</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греческое, оно означает “землемерие”</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a:t>
            </a:r>
            <a:r>
              <a:rPr lang="ru-RU" altLang="ru-RU" sz="2400" b="1" i="1">
                <a:solidFill>
                  <a:srgbClr val="FF3300"/>
                </a:solidFill>
                <a:cs typeface="Times New Roman" panose="02020603050405020304" pitchFamily="18" charset="0"/>
              </a:rPr>
              <a:t>гео</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земля,</a:t>
            </a:r>
            <a:r>
              <a:rPr lang="ru-RU" altLang="ru-RU" sz="2400">
                <a:solidFill>
                  <a:schemeClr val="accent1"/>
                </a:solidFill>
                <a:cs typeface="Times New Roman" panose="02020603050405020304" pitchFamily="18" charset="0"/>
              </a:rPr>
              <a:t> </a:t>
            </a:r>
            <a:r>
              <a:rPr lang="ru-RU" altLang="ru-RU" sz="2400" b="1" i="1">
                <a:solidFill>
                  <a:srgbClr val="FF3300"/>
                </a:solidFill>
                <a:cs typeface="Times New Roman" panose="02020603050405020304" pitchFamily="18" charset="0"/>
              </a:rPr>
              <a:t>метрео</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измеряю).</a:t>
            </a:r>
            <a:endParaRPr lang="ru-RU" altLang="ru-RU" sz="2400"/>
          </a:p>
        </p:txBody>
      </p:sp>
      <p:sp>
        <p:nvSpPr>
          <p:cNvPr id="3077" name="Text Box 26">
            <a:extLst>
              <a:ext uri="{FF2B5EF4-FFF2-40B4-BE49-F238E27FC236}">
                <a16:creationId xmlns:a16="http://schemas.microsoft.com/office/drawing/2014/main" id="{50BF7189-1E95-49BD-BC2B-73BF612CAA69}"/>
              </a:ext>
            </a:extLst>
          </p:cNvPr>
          <p:cNvSpPr txBox="1">
            <a:spLocks noChangeArrowheads="1"/>
          </p:cNvSpPr>
          <p:nvPr/>
        </p:nvSpPr>
        <p:spPr bwMode="auto">
          <a:xfrm>
            <a:off x="76200" y="2133600"/>
            <a:ext cx="90678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400">
                <a:cs typeface="Times New Roman" panose="02020603050405020304" pitchFamily="18" charset="0"/>
              </a:rPr>
              <a:t>	</a:t>
            </a:r>
            <a:r>
              <a:rPr lang="ru-RU" altLang="ru-RU" sz="2400">
                <a:cs typeface="Times New Roman" panose="02020603050405020304" pitchFamily="18" charset="0"/>
              </a:rPr>
              <a:t>Геометрия состоит из двух разделов:</a:t>
            </a:r>
            <a:r>
              <a:rPr lang="ru-RU" altLang="ru-RU" sz="2400">
                <a:solidFill>
                  <a:schemeClr val="accent1"/>
                </a:solidFill>
                <a:cs typeface="Times New Roman" panose="02020603050405020304" pitchFamily="18" charset="0"/>
              </a:rPr>
              <a:t> </a:t>
            </a:r>
            <a:r>
              <a:rPr lang="ru-RU" altLang="ru-RU" sz="2400">
                <a:solidFill>
                  <a:srgbClr val="FF3300"/>
                </a:solidFill>
                <a:cs typeface="Times New Roman" panose="02020603050405020304" pitchFamily="18" charset="0"/>
              </a:rPr>
              <a:t>планиметрии и стереометрии.</a:t>
            </a:r>
          </a:p>
        </p:txBody>
      </p:sp>
      <p:sp>
        <p:nvSpPr>
          <p:cNvPr id="3078" name="Text Box 28">
            <a:extLst>
              <a:ext uri="{FF2B5EF4-FFF2-40B4-BE49-F238E27FC236}">
                <a16:creationId xmlns:a16="http://schemas.microsoft.com/office/drawing/2014/main" id="{10256B56-116F-4D4F-8857-0B76A99C7A3C}"/>
              </a:ext>
            </a:extLst>
          </p:cNvPr>
          <p:cNvSpPr txBox="1">
            <a:spLocks noChangeArrowheads="1"/>
          </p:cNvSpPr>
          <p:nvPr/>
        </p:nvSpPr>
        <p:spPr bwMode="auto">
          <a:xfrm>
            <a:off x="76200" y="2894013"/>
            <a:ext cx="9067800" cy="193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400" b="1" i="1">
                <a:solidFill>
                  <a:srgbClr val="FF3300"/>
                </a:solidFill>
                <a:cs typeface="Times New Roman" panose="02020603050405020304" pitchFamily="18" charset="0"/>
              </a:rPr>
              <a:t>	</a:t>
            </a:r>
            <a:r>
              <a:rPr lang="ru-RU" altLang="ru-RU" sz="2400" b="1" i="1">
                <a:solidFill>
                  <a:srgbClr val="FF3300"/>
                </a:solidFill>
                <a:cs typeface="Times New Roman" panose="02020603050405020304" pitchFamily="18" charset="0"/>
              </a:rPr>
              <a:t>Планиметрия</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средневековый термин, первая часть которого – "</a:t>
            </a:r>
            <a:r>
              <a:rPr lang="ru-RU" altLang="ru-RU" sz="2400">
                <a:solidFill>
                  <a:srgbClr val="FF3300"/>
                </a:solidFill>
                <a:cs typeface="Times New Roman" panose="02020603050405020304" pitchFamily="18" charset="0"/>
              </a:rPr>
              <a:t>плани</a:t>
            </a:r>
            <a:r>
              <a:rPr lang="ru-RU" altLang="ru-RU" sz="2400">
                <a:cs typeface="Times New Roman" panose="02020603050405020304" pitchFamily="18" charset="0"/>
              </a:rPr>
              <a:t>" – происходит от латинского слова "плоскость", а вторая –"</a:t>
            </a:r>
            <a:r>
              <a:rPr lang="ru-RU" altLang="ru-RU" sz="2400">
                <a:solidFill>
                  <a:srgbClr val="FF3300"/>
                </a:solidFill>
                <a:cs typeface="Times New Roman" panose="02020603050405020304" pitchFamily="18" charset="0"/>
              </a:rPr>
              <a:t>метрия</a:t>
            </a:r>
            <a:r>
              <a:rPr lang="ru-RU" altLang="ru-RU" sz="2400">
                <a:cs typeface="Times New Roman" panose="02020603050405020304" pitchFamily="18" charset="0"/>
              </a:rPr>
              <a:t>" – от греческого "мерить", т.е. буквально планиметрия означает «плоскомерие». В планиметрии изучаются плоские фигуры, т.е. расположенные в одной плоскости.</a:t>
            </a:r>
          </a:p>
        </p:txBody>
      </p:sp>
      <p:sp>
        <p:nvSpPr>
          <p:cNvPr id="3079" name="Text Box 29">
            <a:extLst>
              <a:ext uri="{FF2B5EF4-FFF2-40B4-BE49-F238E27FC236}">
                <a16:creationId xmlns:a16="http://schemas.microsoft.com/office/drawing/2014/main" id="{3C681273-C4F9-4958-9639-0BE9EB816D57}"/>
              </a:ext>
            </a:extLst>
          </p:cNvPr>
          <p:cNvSpPr txBox="1">
            <a:spLocks noChangeArrowheads="1"/>
          </p:cNvSpPr>
          <p:nvPr/>
        </p:nvSpPr>
        <p:spPr bwMode="auto">
          <a:xfrm>
            <a:off x="76200" y="4724400"/>
            <a:ext cx="906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b="1" i="1">
                <a:solidFill>
                  <a:schemeClr val="accent1"/>
                </a:solidFill>
              </a:rPr>
              <a:t>     </a:t>
            </a:r>
            <a:endParaRPr lang="ru-RU" altLang="ru-RU" sz="2400">
              <a:solidFill>
                <a:schemeClr val="accent1"/>
              </a:solidFill>
              <a:cs typeface="Times New Roman" panose="02020603050405020304" pitchFamily="18" charset="0"/>
            </a:endParaRPr>
          </a:p>
        </p:txBody>
      </p:sp>
      <p:sp>
        <p:nvSpPr>
          <p:cNvPr id="3080" name="Text Box 30">
            <a:extLst>
              <a:ext uri="{FF2B5EF4-FFF2-40B4-BE49-F238E27FC236}">
                <a16:creationId xmlns:a16="http://schemas.microsoft.com/office/drawing/2014/main" id="{7B3D7960-5899-4730-BE8A-897E80D3783F}"/>
              </a:ext>
            </a:extLst>
          </p:cNvPr>
          <p:cNvSpPr txBox="1">
            <a:spLocks noChangeArrowheads="1"/>
          </p:cNvSpPr>
          <p:nvPr/>
        </p:nvSpPr>
        <p:spPr bwMode="auto">
          <a:xfrm>
            <a:off x="0" y="4800600"/>
            <a:ext cx="9144000"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400" b="1" i="1">
                <a:solidFill>
                  <a:srgbClr val="FF3300"/>
                </a:solidFill>
              </a:rPr>
              <a:t>	</a:t>
            </a:r>
            <a:r>
              <a:rPr lang="ru-RU" altLang="ru-RU" sz="2400" b="1" i="1">
                <a:solidFill>
                  <a:srgbClr val="FF3300"/>
                </a:solidFill>
              </a:rPr>
              <a:t>С</a:t>
            </a:r>
            <a:r>
              <a:rPr lang="ru-RU" altLang="ru-RU" sz="2400" b="1" i="1">
                <a:solidFill>
                  <a:srgbClr val="FF3300"/>
                </a:solidFill>
                <a:cs typeface="Times New Roman" panose="02020603050405020304" pitchFamily="18" charset="0"/>
              </a:rPr>
              <a:t>тереометрия</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греческое слово, составленное из «</a:t>
            </a:r>
            <a:r>
              <a:rPr lang="ru-RU" altLang="ru-RU" sz="2400">
                <a:solidFill>
                  <a:srgbClr val="FF3300"/>
                </a:solidFill>
                <a:cs typeface="Times New Roman" panose="02020603050405020304" pitchFamily="18" charset="0"/>
              </a:rPr>
              <a:t>стерео</a:t>
            </a:r>
            <a:r>
              <a:rPr lang="ru-RU" altLang="ru-RU" sz="2400">
                <a:cs typeface="Times New Roman" panose="02020603050405020304" pitchFamily="18" charset="0"/>
              </a:rPr>
              <a:t>» – тело и «</a:t>
            </a:r>
            <a:r>
              <a:rPr lang="ru-RU" altLang="ru-RU" sz="2400">
                <a:solidFill>
                  <a:srgbClr val="FF3300"/>
                </a:solidFill>
                <a:cs typeface="Times New Roman" panose="02020603050405020304" pitchFamily="18" charset="0"/>
              </a:rPr>
              <a:t>метрео</a:t>
            </a:r>
            <a:r>
              <a:rPr lang="ru-RU" altLang="ru-RU" sz="2400">
                <a:cs typeface="Times New Roman" panose="02020603050405020304" pitchFamily="18" charset="0"/>
              </a:rPr>
              <a:t>» – измеряю. Таким образом, стереометрия – это «теломерие». В стереометрии изучаются неплоские фигуры, т.е. не лежащие в одной плоскости. Чаще их называют пространственными. </a:t>
            </a:r>
            <a:endParaRPr lang="ru-RU" altLang="ru-RU"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A6BEF38-2199-46FD-80E7-71087DED4465}"/>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4</a:t>
            </a:r>
          </a:p>
        </p:txBody>
      </p:sp>
      <p:sp>
        <p:nvSpPr>
          <p:cNvPr id="21507" name="Text Box 3">
            <a:extLst>
              <a:ext uri="{FF2B5EF4-FFF2-40B4-BE49-F238E27FC236}">
                <a16:creationId xmlns:a16="http://schemas.microsoft.com/office/drawing/2014/main" id="{D472793B-302E-43EF-889B-B1E1436DFA82}"/>
              </a:ext>
            </a:extLst>
          </p:cNvPr>
          <p:cNvSpPr txBox="1">
            <a:spLocks noChangeArrowheads="1"/>
          </p:cNvSpPr>
          <p:nvPr/>
        </p:nvSpPr>
        <p:spPr bwMode="auto">
          <a:xfrm>
            <a:off x="381000" y="1143000"/>
            <a:ext cx="8458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t>	</a:t>
            </a:r>
            <a:r>
              <a:rPr lang="ru-RU" altLang="ru-RU" sz="3600"/>
              <a:t>Что означает слово «планиметрия»?</a:t>
            </a:r>
            <a:endParaRPr lang="ru-RU" altLang="ru-RU" sz="3600">
              <a:cs typeface="Times New Roman" panose="02020603050405020304" pitchFamily="18" charset="0"/>
            </a:endParaRPr>
          </a:p>
        </p:txBody>
      </p:sp>
      <p:sp>
        <p:nvSpPr>
          <p:cNvPr id="28676" name="Text Box 4">
            <a:extLst>
              <a:ext uri="{FF2B5EF4-FFF2-40B4-BE49-F238E27FC236}">
                <a16:creationId xmlns:a16="http://schemas.microsoft.com/office/drawing/2014/main" id="{0E28D7CD-DC1D-4405-AC53-8501475E5CDF}"/>
              </a:ext>
            </a:extLst>
          </p:cNvPr>
          <p:cNvSpPr txBox="1">
            <a:spLocks noChangeArrowheads="1"/>
          </p:cNvSpPr>
          <p:nvPr/>
        </p:nvSpPr>
        <p:spPr bwMode="auto">
          <a:xfrm>
            <a:off x="1295400" y="3581400"/>
            <a:ext cx="6629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 </a:t>
            </a:r>
            <a:r>
              <a:rPr lang="ru-RU" altLang="ru-RU" sz="3600"/>
              <a:t>«Плоскомерие».</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wipe(left)">
                                      <p:cBhvr>
                                        <p:cTn id="7" dur="500"/>
                                        <p:tgtEl>
                                          <p:spTgt spid="28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B83900F-1741-4D77-9413-90B9A85EFB71}"/>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5</a:t>
            </a:r>
          </a:p>
        </p:txBody>
      </p:sp>
      <p:sp>
        <p:nvSpPr>
          <p:cNvPr id="23555" name="Text Box 3">
            <a:extLst>
              <a:ext uri="{FF2B5EF4-FFF2-40B4-BE49-F238E27FC236}">
                <a16:creationId xmlns:a16="http://schemas.microsoft.com/office/drawing/2014/main" id="{B9168492-05A1-4CE9-9CCB-A2A86B61C759}"/>
              </a:ext>
            </a:extLst>
          </p:cNvPr>
          <p:cNvSpPr txBox="1">
            <a:spLocks noChangeArrowheads="1"/>
          </p:cNvSpPr>
          <p:nvPr/>
        </p:nvSpPr>
        <p:spPr bwMode="auto">
          <a:xfrm>
            <a:off x="381000" y="1143000"/>
            <a:ext cx="8458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t>Что означает слово «стереометрия»?</a:t>
            </a:r>
            <a:endParaRPr lang="ru-RU" altLang="ru-RU" sz="3600">
              <a:cs typeface="Times New Roman" panose="02020603050405020304" pitchFamily="18" charset="0"/>
            </a:endParaRPr>
          </a:p>
        </p:txBody>
      </p:sp>
      <p:sp>
        <p:nvSpPr>
          <p:cNvPr id="30724" name="Text Box 4">
            <a:extLst>
              <a:ext uri="{FF2B5EF4-FFF2-40B4-BE49-F238E27FC236}">
                <a16:creationId xmlns:a16="http://schemas.microsoft.com/office/drawing/2014/main" id="{00699F32-6A55-40B0-8052-C864A61C56E6}"/>
              </a:ext>
            </a:extLst>
          </p:cNvPr>
          <p:cNvSpPr txBox="1">
            <a:spLocks noChangeArrowheads="1"/>
          </p:cNvSpPr>
          <p:nvPr/>
        </p:nvSpPr>
        <p:spPr bwMode="auto">
          <a:xfrm>
            <a:off x="1295400" y="3581400"/>
            <a:ext cx="6934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a:t>
            </a:r>
            <a:r>
              <a:rPr lang="ru-RU" altLang="ru-RU" sz="3600">
                <a:solidFill>
                  <a:schemeClr val="accent1"/>
                </a:solidFill>
              </a:rPr>
              <a:t> </a:t>
            </a:r>
            <a:r>
              <a:rPr lang="ru-RU" altLang="ru-RU" sz="3600"/>
              <a:t>«Теломерие».</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4"/>
                                        </p:tgtEl>
                                        <p:attrNameLst>
                                          <p:attrName>style.visibility</p:attrName>
                                        </p:attrNameLst>
                                      </p:cBhvr>
                                      <p:to>
                                        <p:strVal val="visible"/>
                                      </p:to>
                                    </p:set>
                                    <p:animEffect transition="in" filter="wipe(left)">
                                      <p:cBhvr>
                                        <p:cTn id="7" dur="500"/>
                                        <p:tgtEl>
                                          <p:spTgt spid="30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4030F25-C219-4558-9D37-CDA247C14FE4}"/>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6</a:t>
            </a:r>
          </a:p>
        </p:txBody>
      </p:sp>
      <p:sp>
        <p:nvSpPr>
          <p:cNvPr id="25603" name="Text Box 3">
            <a:extLst>
              <a:ext uri="{FF2B5EF4-FFF2-40B4-BE49-F238E27FC236}">
                <a16:creationId xmlns:a16="http://schemas.microsoft.com/office/drawing/2014/main" id="{915321F1-A11D-4FAE-8180-01F27C1B11E0}"/>
              </a:ext>
            </a:extLst>
          </p:cNvPr>
          <p:cNvSpPr txBox="1">
            <a:spLocks noChangeArrowheads="1"/>
          </p:cNvSpPr>
          <p:nvPr/>
        </p:nvSpPr>
        <p:spPr bwMode="auto">
          <a:xfrm>
            <a:off x="609600" y="1143000"/>
            <a:ext cx="807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cs typeface="Times New Roman" panose="02020603050405020304" pitchFamily="18" charset="0"/>
              </a:rPr>
              <a:t>Где зародилась геометрия? </a:t>
            </a:r>
          </a:p>
        </p:txBody>
      </p:sp>
      <p:sp>
        <p:nvSpPr>
          <p:cNvPr id="32772" name="Text Box 4">
            <a:extLst>
              <a:ext uri="{FF2B5EF4-FFF2-40B4-BE49-F238E27FC236}">
                <a16:creationId xmlns:a16="http://schemas.microsoft.com/office/drawing/2014/main" id="{61496648-0D0C-4503-9737-DBAE6B1F45AF}"/>
              </a:ext>
            </a:extLst>
          </p:cNvPr>
          <p:cNvSpPr txBox="1">
            <a:spLocks noChangeArrowheads="1"/>
          </p:cNvSpPr>
          <p:nvPr/>
        </p:nvSpPr>
        <p:spPr bwMode="auto">
          <a:xfrm>
            <a:off x="1295400" y="3581400"/>
            <a:ext cx="7467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3600">
                <a:solidFill>
                  <a:srgbClr val="FF3300"/>
                </a:solidFill>
              </a:rPr>
              <a:t>Ответ: </a:t>
            </a:r>
            <a:r>
              <a:rPr lang="ru-RU" altLang="ru-RU" sz="3600">
                <a:cs typeface="Times New Roman" panose="02020603050405020304" pitchFamily="18" charset="0"/>
              </a:rPr>
              <a:t>В Древней Греции.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2"/>
                                        </p:tgtEl>
                                        <p:attrNameLst>
                                          <p:attrName>style.visibility</p:attrName>
                                        </p:attrNameLst>
                                      </p:cBhvr>
                                      <p:to>
                                        <p:strVal val="visible"/>
                                      </p:to>
                                    </p:set>
                                    <p:animEffect transition="in" filter="wipe(left)">
                                      <p:cBhvr>
                                        <p:cTn id="7" dur="500"/>
                                        <p:tgtEl>
                                          <p:spTgt spid="32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FCD696BE-E63D-4E38-81CF-2A11CBB8149B}"/>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7</a:t>
            </a:r>
          </a:p>
        </p:txBody>
      </p:sp>
      <p:sp>
        <p:nvSpPr>
          <p:cNvPr id="27651" name="Text Box 3">
            <a:extLst>
              <a:ext uri="{FF2B5EF4-FFF2-40B4-BE49-F238E27FC236}">
                <a16:creationId xmlns:a16="http://schemas.microsoft.com/office/drawing/2014/main" id="{79D33A43-1D11-43C8-B44E-D904F06C22C2}"/>
              </a:ext>
            </a:extLst>
          </p:cNvPr>
          <p:cNvSpPr txBox="1">
            <a:spLocks noChangeArrowheads="1"/>
          </p:cNvSpPr>
          <p:nvPr/>
        </p:nvSpPr>
        <p:spPr bwMode="auto">
          <a:xfrm>
            <a:off x="609600" y="1143000"/>
            <a:ext cx="807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cs typeface="Times New Roman" panose="02020603050405020304" pitchFamily="18" charset="0"/>
              </a:rPr>
              <a:t>Когда существовала Древняя Греция? </a:t>
            </a:r>
          </a:p>
        </p:txBody>
      </p:sp>
      <p:sp>
        <p:nvSpPr>
          <p:cNvPr id="34820" name="Text Box 4">
            <a:extLst>
              <a:ext uri="{FF2B5EF4-FFF2-40B4-BE49-F238E27FC236}">
                <a16:creationId xmlns:a16="http://schemas.microsoft.com/office/drawing/2014/main" id="{4F47A410-E6F9-4810-90BD-4894F89BE432}"/>
              </a:ext>
            </a:extLst>
          </p:cNvPr>
          <p:cNvSpPr txBox="1">
            <a:spLocks noChangeArrowheads="1"/>
          </p:cNvSpPr>
          <p:nvPr/>
        </p:nvSpPr>
        <p:spPr bwMode="auto">
          <a:xfrm>
            <a:off x="1066800" y="3581400"/>
            <a:ext cx="7467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3600">
                <a:solidFill>
                  <a:srgbClr val="FF3300"/>
                </a:solidFill>
              </a:rPr>
              <a:t>Ответ: </a:t>
            </a:r>
            <a:r>
              <a:rPr lang="en-US" altLang="ru-RU" sz="3600">
                <a:cs typeface="Times New Roman" panose="02020603050405020304" pitchFamily="18" charset="0"/>
              </a:rPr>
              <a:t>VII</a:t>
            </a:r>
            <a:r>
              <a:rPr lang="ru-RU" altLang="ru-RU" sz="3600">
                <a:cs typeface="Times New Roman" panose="02020603050405020304" pitchFamily="18" charset="0"/>
              </a:rPr>
              <a:t> в. до н. эры – </a:t>
            </a:r>
            <a:r>
              <a:rPr lang="en-US" altLang="ru-RU" sz="3600">
                <a:cs typeface="Times New Roman" panose="02020603050405020304" pitchFamily="18" charset="0"/>
              </a:rPr>
              <a:t>III</a:t>
            </a:r>
            <a:r>
              <a:rPr lang="ru-RU" altLang="ru-RU" sz="3600">
                <a:cs typeface="Times New Roman" panose="02020603050405020304" pitchFamily="18" charset="0"/>
              </a:rPr>
              <a:t> в. н. эры.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wipe(left)">
                                      <p:cBhvr>
                                        <p:cTn id="7" dur="500"/>
                                        <p:tgtEl>
                                          <p:spTgt spid="348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32816B6-F42A-4915-A84C-CA0F95DFE3A4}"/>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8</a:t>
            </a:r>
          </a:p>
        </p:txBody>
      </p:sp>
      <p:sp>
        <p:nvSpPr>
          <p:cNvPr id="29699" name="Text Box 3">
            <a:extLst>
              <a:ext uri="{FF2B5EF4-FFF2-40B4-BE49-F238E27FC236}">
                <a16:creationId xmlns:a16="http://schemas.microsoft.com/office/drawing/2014/main" id="{6D9B4D5C-DD80-4040-BEBE-DB18608169C3}"/>
              </a:ext>
            </a:extLst>
          </p:cNvPr>
          <p:cNvSpPr txBox="1">
            <a:spLocks noChangeArrowheads="1"/>
          </p:cNvSpPr>
          <p:nvPr/>
        </p:nvSpPr>
        <p:spPr bwMode="auto">
          <a:xfrm>
            <a:off x="609600" y="1143000"/>
            <a:ext cx="807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cs typeface="Times New Roman" panose="02020603050405020304" pitchFamily="18" charset="0"/>
              </a:rPr>
              <a:t>Когда жил Пифагор? </a:t>
            </a:r>
          </a:p>
        </p:txBody>
      </p:sp>
      <p:sp>
        <p:nvSpPr>
          <p:cNvPr id="36868" name="Text Box 4">
            <a:extLst>
              <a:ext uri="{FF2B5EF4-FFF2-40B4-BE49-F238E27FC236}">
                <a16:creationId xmlns:a16="http://schemas.microsoft.com/office/drawing/2014/main" id="{E4CE01F6-C90C-4006-A462-353454D3DF7F}"/>
              </a:ext>
            </a:extLst>
          </p:cNvPr>
          <p:cNvSpPr txBox="1">
            <a:spLocks noChangeArrowheads="1"/>
          </p:cNvSpPr>
          <p:nvPr/>
        </p:nvSpPr>
        <p:spPr bwMode="auto">
          <a:xfrm>
            <a:off x="304800" y="3505200"/>
            <a:ext cx="8610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 </a:t>
            </a:r>
            <a:r>
              <a:rPr lang="ru-RU" altLang="ru-RU" sz="3600">
                <a:cs typeface="Times New Roman" panose="02020603050405020304" pitchFamily="18" charset="0"/>
              </a:rPr>
              <a:t>580 – 500 гг. до н. эры.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wipe(left)">
                                      <p:cBhvr>
                                        <p:cTn id="7" dur="500"/>
                                        <p:tgtEl>
                                          <p:spTgt spid="3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DECE854-0FCD-4022-8202-970C1ADA66DC}"/>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9</a:t>
            </a:r>
          </a:p>
        </p:txBody>
      </p:sp>
      <p:sp>
        <p:nvSpPr>
          <p:cNvPr id="31747" name="Text Box 3">
            <a:extLst>
              <a:ext uri="{FF2B5EF4-FFF2-40B4-BE49-F238E27FC236}">
                <a16:creationId xmlns:a16="http://schemas.microsoft.com/office/drawing/2014/main" id="{1B207A9D-2DAF-4739-8CCA-E002A3164709}"/>
              </a:ext>
            </a:extLst>
          </p:cNvPr>
          <p:cNvSpPr txBox="1">
            <a:spLocks noChangeArrowheads="1"/>
          </p:cNvSpPr>
          <p:nvPr/>
        </p:nvSpPr>
        <p:spPr bwMode="auto">
          <a:xfrm>
            <a:off x="609600" y="1143000"/>
            <a:ext cx="8077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cs typeface="Times New Roman" panose="02020603050405020304" pitchFamily="18" charset="0"/>
              </a:rPr>
              <a:t>	</a:t>
            </a:r>
            <a:r>
              <a:rPr lang="ru-RU" altLang="ru-RU" sz="3600">
                <a:cs typeface="Times New Roman" panose="02020603050405020304" pitchFamily="18" charset="0"/>
              </a:rPr>
              <a:t>Какая геометрическая фигура была отличительным знаком пифагорейцев?</a:t>
            </a:r>
          </a:p>
        </p:txBody>
      </p:sp>
      <p:sp>
        <p:nvSpPr>
          <p:cNvPr id="38916" name="Text Box 4">
            <a:extLst>
              <a:ext uri="{FF2B5EF4-FFF2-40B4-BE49-F238E27FC236}">
                <a16:creationId xmlns:a16="http://schemas.microsoft.com/office/drawing/2014/main" id="{F05F820A-EC10-4789-AD31-65639DF85874}"/>
              </a:ext>
            </a:extLst>
          </p:cNvPr>
          <p:cNvSpPr txBox="1">
            <a:spLocks noChangeArrowheads="1"/>
          </p:cNvSpPr>
          <p:nvPr/>
        </p:nvSpPr>
        <p:spPr bwMode="auto">
          <a:xfrm>
            <a:off x="304800" y="3505200"/>
            <a:ext cx="86106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solidFill>
                  <a:srgbClr val="FF3300"/>
                </a:solidFill>
              </a:rPr>
              <a:t>	</a:t>
            </a:r>
            <a:r>
              <a:rPr lang="ru-RU" altLang="ru-RU" sz="3600">
                <a:solidFill>
                  <a:srgbClr val="FF3300"/>
                </a:solidFill>
              </a:rPr>
              <a:t>Ответ: </a:t>
            </a:r>
            <a:r>
              <a:rPr lang="ru-RU" altLang="ru-RU" sz="3600">
                <a:cs typeface="Times New Roman" panose="02020603050405020304" pitchFamily="18" charset="0"/>
              </a:rPr>
              <a:t>Пентаграмма  - правильный звездчатый, пятиугольник</a:t>
            </a:r>
            <a:r>
              <a:rPr lang="en-US" altLang="ru-RU" sz="3600">
                <a:cs typeface="Times New Roman" panose="02020603050405020304" pitchFamily="18" charset="0"/>
              </a:rPr>
              <a:t>.</a:t>
            </a:r>
            <a:r>
              <a:rPr lang="ru-RU" altLang="ru-RU" sz="360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wipe(left)">
                                      <p:cBhvr>
                                        <p:cTn id="7" dur="500"/>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97BDBA9C-9340-4F42-A977-A6B3799EACBE}"/>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10</a:t>
            </a:r>
          </a:p>
        </p:txBody>
      </p:sp>
      <p:sp>
        <p:nvSpPr>
          <p:cNvPr id="33795" name="Text Box 3">
            <a:extLst>
              <a:ext uri="{FF2B5EF4-FFF2-40B4-BE49-F238E27FC236}">
                <a16:creationId xmlns:a16="http://schemas.microsoft.com/office/drawing/2014/main" id="{5E61E916-C8DE-49CB-B9A7-6658FBFFB9C8}"/>
              </a:ext>
            </a:extLst>
          </p:cNvPr>
          <p:cNvSpPr txBox="1">
            <a:spLocks noChangeArrowheads="1"/>
          </p:cNvSpPr>
          <p:nvPr/>
        </p:nvSpPr>
        <p:spPr bwMode="auto">
          <a:xfrm>
            <a:off x="609600" y="762000"/>
            <a:ext cx="76962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t>	</a:t>
            </a:r>
            <a:r>
              <a:rPr lang="ru-RU" altLang="ru-RU" sz="3600"/>
              <a:t>Какую форму, по мнению пифагорейцев, имели атомы: </a:t>
            </a:r>
          </a:p>
          <a:p>
            <a:pPr algn="ctr" eaLnBrk="1" hangingPunct="1">
              <a:spcBef>
                <a:spcPct val="50000"/>
              </a:spcBef>
              <a:buFontTx/>
              <a:buNone/>
            </a:pPr>
            <a:r>
              <a:rPr lang="ru-RU" altLang="ru-RU" sz="3600"/>
              <a:t>а) огня; б) земли; в) воздуха; г) воды?</a:t>
            </a:r>
            <a:endParaRPr lang="ru-RU" altLang="ru-RU" sz="3600">
              <a:cs typeface="Times New Roman" panose="02020603050405020304" pitchFamily="18" charset="0"/>
            </a:endParaRPr>
          </a:p>
        </p:txBody>
      </p:sp>
      <p:grpSp>
        <p:nvGrpSpPr>
          <p:cNvPr id="40964" name="Group 4">
            <a:extLst>
              <a:ext uri="{FF2B5EF4-FFF2-40B4-BE49-F238E27FC236}">
                <a16:creationId xmlns:a16="http://schemas.microsoft.com/office/drawing/2014/main" id="{C586D029-5B4A-474E-98EF-A615F17285C7}"/>
              </a:ext>
            </a:extLst>
          </p:cNvPr>
          <p:cNvGrpSpPr>
            <a:grpSpLocks/>
          </p:cNvGrpSpPr>
          <p:nvPr/>
        </p:nvGrpSpPr>
        <p:grpSpPr bwMode="auto">
          <a:xfrm>
            <a:off x="381000" y="3124200"/>
            <a:ext cx="8610600" cy="3521075"/>
            <a:chOff x="240" y="1968"/>
            <a:chExt cx="5424" cy="2218"/>
          </a:xfrm>
        </p:grpSpPr>
        <p:sp>
          <p:nvSpPr>
            <p:cNvPr id="33797" name="Text Box 5">
              <a:extLst>
                <a:ext uri="{FF2B5EF4-FFF2-40B4-BE49-F238E27FC236}">
                  <a16:creationId xmlns:a16="http://schemas.microsoft.com/office/drawing/2014/main" id="{3642F92D-1A97-42A1-9ABB-27D81A97DF9F}"/>
                </a:ext>
              </a:extLst>
            </p:cNvPr>
            <p:cNvSpPr txBox="1">
              <a:spLocks noChangeArrowheads="1"/>
            </p:cNvSpPr>
            <p:nvPr/>
          </p:nvSpPr>
          <p:spPr bwMode="auto">
            <a:xfrm>
              <a:off x="240" y="1968"/>
              <a:ext cx="5424"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a:solidFill>
                    <a:srgbClr val="FF3300"/>
                  </a:solidFill>
                </a:rPr>
                <a:t>	</a:t>
              </a:r>
              <a:r>
                <a:rPr lang="ru-RU" altLang="ru-RU">
                  <a:solidFill>
                    <a:srgbClr val="FF3300"/>
                  </a:solidFill>
                </a:rPr>
                <a:t>Ответ: </a:t>
              </a:r>
              <a:r>
                <a:rPr lang="ru-RU" altLang="ru-RU" sz="3600"/>
                <a:t>а) Тетраэдра; б) куба; в) октаэдра; г) икосаэдра?</a:t>
              </a:r>
            </a:p>
          </p:txBody>
        </p:sp>
        <p:pic>
          <p:nvPicPr>
            <p:cNvPr id="33798" name="Picture 6">
              <a:extLst>
                <a:ext uri="{FF2B5EF4-FFF2-40B4-BE49-F238E27FC236}">
                  <a16:creationId xmlns:a16="http://schemas.microsoft.com/office/drawing/2014/main" id="{4C14958B-0413-4015-952C-449C4D4CFE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2" y="2784"/>
              <a:ext cx="4894" cy="1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0964"/>
                                        </p:tgtEl>
                                        <p:attrNameLst>
                                          <p:attrName>style.visibility</p:attrName>
                                        </p:attrNameLst>
                                      </p:cBhvr>
                                      <p:to>
                                        <p:strVal val="visible"/>
                                      </p:to>
                                    </p:set>
                                    <p:animEffect transition="in" filter="wipe(left)">
                                      <p:cBhvr>
                                        <p:cTn id="7" dur="500"/>
                                        <p:tgtEl>
                                          <p:spTgt spid="40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8E9B51C5-42CD-491E-87E6-71753E1B747E}"/>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11</a:t>
            </a:r>
          </a:p>
        </p:txBody>
      </p:sp>
      <p:sp>
        <p:nvSpPr>
          <p:cNvPr id="35843" name="Text Box 3">
            <a:extLst>
              <a:ext uri="{FF2B5EF4-FFF2-40B4-BE49-F238E27FC236}">
                <a16:creationId xmlns:a16="http://schemas.microsoft.com/office/drawing/2014/main" id="{E7D21EC0-2A89-45AE-B58A-AB76AE499A3F}"/>
              </a:ext>
            </a:extLst>
          </p:cNvPr>
          <p:cNvSpPr txBox="1">
            <a:spLocks noChangeArrowheads="1"/>
          </p:cNvSpPr>
          <p:nvPr/>
        </p:nvSpPr>
        <p:spPr bwMode="auto">
          <a:xfrm>
            <a:off x="609600" y="762000"/>
            <a:ext cx="7696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t>	</a:t>
            </a:r>
            <a:r>
              <a:rPr lang="ru-RU" altLang="ru-RU" sz="3600"/>
              <a:t>Какую форму, по мнению пифагорейцев, имела вся Вселенная?</a:t>
            </a:r>
            <a:endParaRPr lang="ru-RU" altLang="ru-RU" sz="3600">
              <a:cs typeface="Times New Roman" panose="02020603050405020304" pitchFamily="18" charset="0"/>
            </a:endParaRPr>
          </a:p>
        </p:txBody>
      </p:sp>
      <p:grpSp>
        <p:nvGrpSpPr>
          <p:cNvPr id="43012" name="Group 4">
            <a:extLst>
              <a:ext uri="{FF2B5EF4-FFF2-40B4-BE49-F238E27FC236}">
                <a16:creationId xmlns:a16="http://schemas.microsoft.com/office/drawing/2014/main" id="{C03CD88A-FA19-4E0A-B20C-1730226DC392}"/>
              </a:ext>
            </a:extLst>
          </p:cNvPr>
          <p:cNvGrpSpPr>
            <a:grpSpLocks/>
          </p:cNvGrpSpPr>
          <p:nvPr/>
        </p:nvGrpSpPr>
        <p:grpSpPr bwMode="auto">
          <a:xfrm>
            <a:off x="381000" y="2590800"/>
            <a:ext cx="8610600" cy="4076700"/>
            <a:chOff x="240" y="1632"/>
            <a:chExt cx="5424" cy="2568"/>
          </a:xfrm>
        </p:grpSpPr>
        <p:sp>
          <p:nvSpPr>
            <p:cNvPr id="35845" name="Text Box 5">
              <a:extLst>
                <a:ext uri="{FF2B5EF4-FFF2-40B4-BE49-F238E27FC236}">
                  <a16:creationId xmlns:a16="http://schemas.microsoft.com/office/drawing/2014/main" id="{208E0E52-806D-4EF1-9AE4-2F8B72EB05A2}"/>
                </a:ext>
              </a:extLst>
            </p:cNvPr>
            <p:cNvSpPr txBox="1">
              <a:spLocks noChangeArrowheads="1"/>
            </p:cNvSpPr>
            <p:nvPr/>
          </p:nvSpPr>
          <p:spPr bwMode="auto">
            <a:xfrm>
              <a:off x="240" y="1632"/>
              <a:ext cx="54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a:solidFill>
                    <a:srgbClr val="FF3300"/>
                  </a:solidFill>
                </a:rPr>
                <a:t>Ответ:</a:t>
              </a:r>
              <a:r>
                <a:rPr lang="ru-RU" altLang="ru-RU" sz="3600">
                  <a:solidFill>
                    <a:schemeClr val="accent1"/>
                  </a:solidFill>
                </a:rPr>
                <a:t> </a:t>
              </a:r>
              <a:r>
                <a:rPr lang="ru-RU" altLang="ru-RU" sz="3600"/>
                <a:t>Додекаэдра.</a:t>
              </a:r>
            </a:p>
          </p:txBody>
        </p:sp>
        <p:pic>
          <p:nvPicPr>
            <p:cNvPr id="35846" name="Picture 6">
              <a:extLst>
                <a:ext uri="{FF2B5EF4-FFF2-40B4-BE49-F238E27FC236}">
                  <a16:creationId xmlns:a16="http://schemas.microsoft.com/office/drawing/2014/main" id="{91B14CE0-BC05-4584-BA60-184A779876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6" y="1968"/>
              <a:ext cx="2256" cy="2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3012"/>
                                        </p:tgtEl>
                                        <p:attrNameLst>
                                          <p:attrName>style.visibility</p:attrName>
                                        </p:attrNameLst>
                                      </p:cBhvr>
                                      <p:to>
                                        <p:strVal val="visible"/>
                                      </p:to>
                                    </p:set>
                                    <p:animEffect transition="in" filter="wipe(left)">
                                      <p:cBhvr>
                                        <p:cTn id="7" dur="500"/>
                                        <p:tgtEl>
                                          <p:spTgt spid="43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017B922F-3180-4541-A13A-8F3F7E48FA77}"/>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12</a:t>
            </a:r>
          </a:p>
        </p:txBody>
      </p:sp>
      <p:sp>
        <p:nvSpPr>
          <p:cNvPr id="37891" name="Text Box 3">
            <a:extLst>
              <a:ext uri="{FF2B5EF4-FFF2-40B4-BE49-F238E27FC236}">
                <a16:creationId xmlns:a16="http://schemas.microsoft.com/office/drawing/2014/main" id="{5DD35FDC-244C-4638-9744-4DC9C7C99115}"/>
              </a:ext>
            </a:extLst>
          </p:cNvPr>
          <p:cNvSpPr txBox="1">
            <a:spLocks noChangeArrowheads="1"/>
          </p:cNvSpPr>
          <p:nvPr/>
        </p:nvSpPr>
        <p:spPr bwMode="auto">
          <a:xfrm>
            <a:off x="228600" y="609600"/>
            <a:ext cx="86868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t>	</a:t>
            </a:r>
            <a:r>
              <a:rPr lang="ru-RU" altLang="ru-RU" sz="3600"/>
              <a:t>Как звали ученого, впервые давшего аксиоматическое построение геометрии?</a:t>
            </a:r>
          </a:p>
        </p:txBody>
      </p:sp>
      <p:sp>
        <p:nvSpPr>
          <p:cNvPr id="45060" name="Text Box 4">
            <a:extLst>
              <a:ext uri="{FF2B5EF4-FFF2-40B4-BE49-F238E27FC236}">
                <a16:creationId xmlns:a16="http://schemas.microsoft.com/office/drawing/2014/main" id="{3AD2A975-38AE-4FAD-BE65-406B40C3C6BD}"/>
              </a:ext>
            </a:extLst>
          </p:cNvPr>
          <p:cNvSpPr txBox="1">
            <a:spLocks noChangeArrowheads="1"/>
          </p:cNvSpPr>
          <p:nvPr/>
        </p:nvSpPr>
        <p:spPr bwMode="auto">
          <a:xfrm>
            <a:off x="533400" y="3657600"/>
            <a:ext cx="8305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 </a:t>
            </a:r>
            <a:r>
              <a:rPr lang="ru-RU" altLang="ru-RU" sz="3600">
                <a:cs typeface="Times New Roman" panose="02020603050405020304" pitchFamily="18" charset="0"/>
              </a:rPr>
              <a:t>Евклид.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Effect transition="in" filter="wipe(left)">
                                      <p:cBhvr>
                                        <p:cTn id="7" dur="500"/>
                                        <p:tgtEl>
                                          <p:spTgt spid="45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26">
            <a:extLst>
              <a:ext uri="{FF2B5EF4-FFF2-40B4-BE49-F238E27FC236}">
                <a16:creationId xmlns:a16="http://schemas.microsoft.com/office/drawing/2014/main" id="{859D474E-908F-4B27-9692-3E841F4CB771}"/>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a:t>
            </a:r>
            <a:r>
              <a:rPr lang="en-US" altLang="ru-RU" sz="3600">
                <a:solidFill>
                  <a:srgbClr val="FF3300"/>
                </a:solidFill>
              </a:rPr>
              <a:t>1</a:t>
            </a:r>
            <a:r>
              <a:rPr lang="ru-RU" altLang="ru-RU" sz="3600">
                <a:solidFill>
                  <a:srgbClr val="FF3300"/>
                </a:solidFill>
              </a:rPr>
              <a:t>3</a:t>
            </a:r>
          </a:p>
        </p:txBody>
      </p:sp>
      <p:sp>
        <p:nvSpPr>
          <p:cNvPr id="39939" name="Text Box 1027">
            <a:extLst>
              <a:ext uri="{FF2B5EF4-FFF2-40B4-BE49-F238E27FC236}">
                <a16:creationId xmlns:a16="http://schemas.microsoft.com/office/drawing/2014/main" id="{BFE64ED0-2F6C-4401-818A-DFC8F4CD4F7C}"/>
              </a:ext>
            </a:extLst>
          </p:cNvPr>
          <p:cNvSpPr txBox="1">
            <a:spLocks noChangeArrowheads="1"/>
          </p:cNvSpPr>
          <p:nvPr/>
        </p:nvSpPr>
        <p:spPr bwMode="auto">
          <a:xfrm>
            <a:off x="609600" y="1143000"/>
            <a:ext cx="807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cs typeface="Times New Roman" panose="02020603050405020304" pitchFamily="18" charset="0"/>
              </a:rPr>
              <a:t>Когда жил </a:t>
            </a:r>
            <a:r>
              <a:rPr lang="ru-RU" altLang="ru-RU" sz="3600"/>
              <a:t>Евклид</a:t>
            </a:r>
            <a:r>
              <a:rPr lang="ru-RU" altLang="ru-RU" sz="3600">
                <a:cs typeface="Times New Roman" panose="02020603050405020304" pitchFamily="18" charset="0"/>
              </a:rPr>
              <a:t>? </a:t>
            </a:r>
          </a:p>
        </p:txBody>
      </p:sp>
      <p:sp>
        <p:nvSpPr>
          <p:cNvPr id="47108" name="Text Box 1028">
            <a:extLst>
              <a:ext uri="{FF2B5EF4-FFF2-40B4-BE49-F238E27FC236}">
                <a16:creationId xmlns:a16="http://schemas.microsoft.com/office/drawing/2014/main" id="{62FD86D4-A352-4924-B281-4D72520BA18B}"/>
              </a:ext>
            </a:extLst>
          </p:cNvPr>
          <p:cNvSpPr txBox="1">
            <a:spLocks noChangeArrowheads="1"/>
          </p:cNvSpPr>
          <p:nvPr/>
        </p:nvSpPr>
        <p:spPr bwMode="auto">
          <a:xfrm>
            <a:off x="304800" y="3505200"/>
            <a:ext cx="8610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 </a:t>
            </a:r>
            <a:r>
              <a:rPr lang="ru-RU" altLang="ru-RU" sz="3600"/>
              <a:t>О</a:t>
            </a:r>
            <a:r>
              <a:rPr lang="ru-RU" altLang="ru-RU" sz="3600">
                <a:cs typeface="Times New Roman" panose="02020603050405020304" pitchFamily="18" charset="0"/>
              </a:rPr>
              <a:t>коло 300 г. до нашей эры.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108"/>
                                        </p:tgtEl>
                                        <p:attrNameLst>
                                          <p:attrName>style.visibility</p:attrName>
                                        </p:attrNameLst>
                                      </p:cBhvr>
                                      <p:to>
                                        <p:strVal val="visible"/>
                                      </p:to>
                                    </p:set>
                                    <p:animEffect transition="in" filter="wipe(left)">
                                      <p:cBhvr>
                                        <p:cTn id="7" dur="500"/>
                                        <p:tgtEl>
                                          <p:spTgt spid="47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293C458-2AD4-46FE-BBA6-C0F5554C96E7}"/>
              </a:ext>
            </a:extLst>
          </p:cNvPr>
          <p:cNvSpPr>
            <a:spLocks noGrp="1" noChangeArrowheads="1"/>
          </p:cNvSpPr>
          <p:nvPr>
            <p:ph type="title"/>
          </p:nvPr>
        </p:nvSpPr>
        <p:spPr>
          <a:xfrm>
            <a:off x="685800" y="0"/>
            <a:ext cx="7772400" cy="457200"/>
          </a:xfrm>
        </p:spPr>
        <p:txBody>
          <a:bodyPr/>
          <a:lstStyle/>
          <a:p>
            <a:pPr eaLnBrk="1" hangingPunct="1"/>
            <a:r>
              <a:rPr lang="ru-RU" altLang="ru-RU" sz="3600">
                <a:solidFill>
                  <a:srgbClr val="FF3300"/>
                </a:solidFill>
              </a:rPr>
              <a:t>Школа Пифагора</a:t>
            </a:r>
          </a:p>
        </p:txBody>
      </p:sp>
      <p:pic>
        <p:nvPicPr>
          <p:cNvPr id="5123" name="Picture 4">
            <a:extLst>
              <a:ext uri="{FF2B5EF4-FFF2-40B4-BE49-F238E27FC236}">
                <a16:creationId xmlns:a16="http://schemas.microsoft.com/office/drawing/2014/main" id="{FC2E041A-FB53-49B8-A52E-82DCC27F3B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749800"/>
            <a:ext cx="8572500" cy="210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4" name="Text Box 5">
            <a:extLst>
              <a:ext uri="{FF2B5EF4-FFF2-40B4-BE49-F238E27FC236}">
                <a16:creationId xmlns:a16="http://schemas.microsoft.com/office/drawing/2014/main" id="{6F54C9B0-42E8-4F67-87D4-8BBC896CEE2F}"/>
              </a:ext>
            </a:extLst>
          </p:cNvPr>
          <p:cNvSpPr txBox="1">
            <a:spLocks noChangeArrowheads="1"/>
          </p:cNvSpPr>
          <p:nvPr/>
        </p:nvSpPr>
        <p:spPr bwMode="auto">
          <a:xfrm>
            <a:off x="152400" y="381000"/>
            <a:ext cx="89916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400">
                <a:cs typeface="Times New Roman" panose="02020603050405020304" pitchFamily="18" charset="0"/>
              </a:rPr>
              <a:t>	Одной из самых первых и самых известных школ была пифагорейская (</a:t>
            </a:r>
            <a:r>
              <a:rPr lang="en-US" altLang="ru-RU" sz="2400">
                <a:cs typeface="Times New Roman" panose="02020603050405020304" pitchFamily="18" charset="0"/>
              </a:rPr>
              <a:t>VI</a:t>
            </a:r>
            <a:r>
              <a:rPr lang="ru-RU" altLang="ru-RU" sz="2400">
                <a:cs typeface="Times New Roman" panose="02020603050405020304" pitchFamily="18" charset="0"/>
              </a:rPr>
              <a:t>-</a:t>
            </a:r>
            <a:r>
              <a:rPr lang="en-US" altLang="ru-RU" sz="2400">
                <a:cs typeface="Times New Roman" panose="02020603050405020304" pitchFamily="18" charset="0"/>
              </a:rPr>
              <a:t>V</a:t>
            </a:r>
            <a:r>
              <a:rPr lang="ru-RU" altLang="ru-RU" sz="2400">
                <a:cs typeface="Times New Roman" panose="02020603050405020304" pitchFamily="18" charset="0"/>
              </a:rPr>
              <a:t> вв. до н.э.), названная так в честь своего основателя Пифагора.</a:t>
            </a:r>
            <a:endParaRPr lang="ru-RU" altLang="ru-RU" sz="2400"/>
          </a:p>
        </p:txBody>
      </p:sp>
      <p:sp>
        <p:nvSpPr>
          <p:cNvPr id="5125" name="Text Box 6">
            <a:extLst>
              <a:ext uri="{FF2B5EF4-FFF2-40B4-BE49-F238E27FC236}">
                <a16:creationId xmlns:a16="http://schemas.microsoft.com/office/drawing/2014/main" id="{BE7915B0-BCBF-4EEF-823A-88BC9BA18A7E}"/>
              </a:ext>
            </a:extLst>
          </p:cNvPr>
          <p:cNvSpPr txBox="1">
            <a:spLocks noChangeArrowheads="1"/>
          </p:cNvSpPr>
          <p:nvPr/>
        </p:nvSpPr>
        <p:spPr bwMode="auto">
          <a:xfrm>
            <a:off x="0" y="1447800"/>
            <a:ext cx="9144000"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2400">
                <a:cs typeface="Times New Roman" panose="02020603050405020304" pitchFamily="18" charset="0"/>
              </a:rPr>
              <a:t>	Объяснение устройства мира пифагорейцы тесно связывали с геометрией. Так, выделяя первоосновы бытия, они приписывали их атомам форму правильных многогранников, а именно: атомам огня - форму тетраэдра (рис. </a:t>
            </a:r>
            <a:r>
              <a:rPr lang="ru-RU" altLang="ru-RU" sz="2400"/>
              <a:t>1</a:t>
            </a:r>
            <a:r>
              <a:rPr lang="ru-RU" altLang="ru-RU" sz="2400">
                <a:cs typeface="Times New Roman" panose="02020603050405020304" pitchFamily="18" charset="0"/>
              </a:rPr>
              <a:t>), земли – гексаэдра (куба, рис. 2), воздуха – октаэдра (рис. </a:t>
            </a:r>
            <a:r>
              <a:rPr lang="ru-RU" altLang="ru-RU" sz="2400"/>
              <a:t>3</a:t>
            </a:r>
            <a:r>
              <a:rPr lang="ru-RU" altLang="ru-RU" sz="2400">
                <a:cs typeface="Times New Roman" panose="02020603050405020304" pitchFamily="18" charset="0"/>
              </a:rPr>
              <a:t>), воды – икосаэдра (рис. </a:t>
            </a:r>
            <a:r>
              <a:rPr lang="ru-RU" altLang="ru-RU" sz="2400"/>
              <a:t>4</a:t>
            </a:r>
            <a:r>
              <a:rPr lang="ru-RU" altLang="ru-RU" sz="2400">
                <a:cs typeface="Times New Roman" panose="02020603050405020304" pitchFamily="18" charset="0"/>
              </a:rPr>
              <a:t>). Всей Вселенной приписывалась форма додекаэдра (рис. </a:t>
            </a:r>
            <a:r>
              <a:rPr lang="ru-RU" altLang="ru-RU" sz="2400"/>
              <a:t>5</a:t>
            </a:r>
            <a:r>
              <a:rPr lang="ru-RU" altLang="ru-RU" sz="2400">
                <a:cs typeface="Times New Roman" panose="02020603050405020304" pitchFamily="18" charset="0"/>
              </a:rPr>
              <a:t>). В названиях этих многогранников указывается число граней (от греч.</a:t>
            </a:r>
            <a:r>
              <a:rPr lang="ru-RU" altLang="ru-RU" sz="2400">
                <a:solidFill>
                  <a:schemeClr val="accent1"/>
                </a:solidFill>
                <a:cs typeface="Times New Roman" panose="02020603050405020304" pitchFamily="18" charset="0"/>
              </a:rPr>
              <a:t> </a:t>
            </a:r>
            <a:r>
              <a:rPr lang="ru-RU" altLang="ru-RU" sz="2400" b="1" i="1">
                <a:solidFill>
                  <a:srgbClr val="FF3300"/>
                </a:solidFill>
                <a:cs typeface="Times New Roman" panose="02020603050405020304" pitchFamily="18" charset="0"/>
              </a:rPr>
              <a:t>эдра</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грань):</a:t>
            </a:r>
            <a:r>
              <a:rPr lang="ru-RU" altLang="ru-RU" sz="2400">
                <a:solidFill>
                  <a:schemeClr val="accent1"/>
                </a:solidFill>
                <a:cs typeface="Times New Roman" panose="02020603050405020304" pitchFamily="18" charset="0"/>
              </a:rPr>
              <a:t> </a:t>
            </a:r>
            <a:r>
              <a:rPr lang="ru-RU" altLang="ru-RU" sz="2400" b="1" i="1">
                <a:solidFill>
                  <a:srgbClr val="FF3300"/>
                </a:solidFill>
                <a:cs typeface="Times New Roman" panose="02020603050405020304" pitchFamily="18" charset="0"/>
              </a:rPr>
              <a:t>тетра</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четыре,</a:t>
            </a:r>
            <a:r>
              <a:rPr lang="ru-RU" altLang="ru-RU" sz="2400">
                <a:solidFill>
                  <a:schemeClr val="accent1"/>
                </a:solidFill>
                <a:cs typeface="Times New Roman" panose="02020603050405020304" pitchFamily="18" charset="0"/>
              </a:rPr>
              <a:t> </a:t>
            </a:r>
            <a:r>
              <a:rPr lang="ru-RU" altLang="ru-RU" sz="2400" b="1" i="1">
                <a:solidFill>
                  <a:srgbClr val="FF3300"/>
                </a:solidFill>
                <a:cs typeface="Times New Roman" panose="02020603050405020304" pitchFamily="18" charset="0"/>
              </a:rPr>
              <a:t>гекса</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шесть,</a:t>
            </a:r>
            <a:r>
              <a:rPr lang="ru-RU" altLang="ru-RU" sz="2400">
                <a:solidFill>
                  <a:schemeClr val="accent1"/>
                </a:solidFill>
                <a:cs typeface="Times New Roman" panose="02020603050405020304" pitchFamily="18" charset="0"/>
              </a:rPr>
              <a:t> </a:t>
            </a:r>
            <a:r>
              <a:rPr lang="ru-RU" altLang="ru-RU" sz="2400" b="1" i="1">
                <a:solidFill>
                  <a:srgbClr val="FF3300"/>
                </a:solidFill>
                <a:cs typeface="Times New Roman" panose="02020603050405020304" pitchFamily="18" charset="0"/>
              </a:rPr>
              <a:t>окто</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восемь,</a:t>
            </a:r>
            <a:r>
              <a:rPr lang="ru-RU" altLang="ru-RU" sz="2400">
                <a:solidFill>
                  <a:schemeClr val="accent1"/>
                </a:solidFill>
                <a:cs typeface="Times New Roman" panose="02020603050405020304" pitchFamily="18" charset="0"/>
              </a:rPr>
              <a:t> </a:t>
            </a:r>
            <a:r>
              <a:rPr lang="ru-RU" altLang="ru-RU" sz="2400" b="1" i="1">
                <a:solidFill>
                  <a:srgbClr val="FF3300"/>
                </a:solidFill>
                <a:cs typeface="Times New Roman" panose="02020603050405020304" pitchFamily="18" charset="0"/>
              </a:rPr>
              <a:t>икоси</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двадцать,</a:t>
            </a:r>
            <a:r>
              <a:rPr lang="ru-RU" altLang="ru-RU" sz="2400">
                <a:solidFill>
                  <a:schemeClr val="accent1"/>
                </a:solidFill>
                <a:cs typeface="Times New Roman" panose="02020603050405020304" pitchFamily="18" charset="0"/>
              </a:rPr>
              <a:t> </a:t>
            </a:r>
            <a:r>
              <a:rPr lang="ru-RU" altLang="ru-RU" sz="2400" b="1" i="1">
                <a:solidFill>
                  <a:srgbClr val="FF3300"/>
                </a:solidFill>
                <a:cs typeface="Times New Roman" panose="02020603050405020304" pitchFamily="18" charset="0"/>
              </a:rPr>
              <a:t>додека</a:t>
            </a:r>
            <a:r>
              <a:rPr lang="ru-RU" altLang="ru-RU" sz="2400">
                <a:solidFill>
                  <a:schemeClr val="accent1"/>
                </a:solidFill>
                <a:cs typeface="Times New Roman" panose="02020603050405020304" pitchFamily="18" charset="0"/>
              </a:rPr>
              <a:t> </a:t>
            </a:r>
            <a:r>
              <a:rPr lang="ru-RU" altLang="ru-RU" sz="2400">
                <a:cs typeface="Times New Roman" panose="02020603050405020304" pitchFamily="18" charset="0"/>
              </a:rPr>
              <a:t>- двенадцать.</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C484789B-8530-4A42-86E5-329219FE731B}"/>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14</a:t>
            </a:r>
          </a:p>
        </p:txBody>
      </p:sp>
      <p:sp>
        <p:nvSpPr>
          <p:cNvPr id="41987" name="Text Box 3">
            <a:extLst>
              <a:ext uri="{FF2B5EF4-FFF2-40B4-BE49-F238E27FC236}">
                <a16:creationId xmlns:a16="http://schemas.microsoft.com/office/drawing/2014/main" id="{EB8A84F0-0827-4FF5-B50D-2019A307E4E7}"/>
              </a:ext>
            </a:extLst>
          </p:cNvPr>
          <p:cNvSpPr txBox="1">
            <a:spLocks noChangeArrowheads="1"/>
          </p:cNvSpPr>
          <p:nvPr/>
        </p:nvSpPr>
        <p:spPr bwMode="auto">
          <a:xfrm>
            <a:off x="228600" y="609600"/>
            <a:ext cx="86868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t>	</a:t>
            </a:r>
            <a:r>
              <a:rPr lang="ru-RU" altLang="ru-RU" sz="3600"/>
              <a:t>Как назывались книги Евклида, в которых давалось аксиоматическое построение геометрии?</a:t>
            </a:r>
          </a:p>
        </p:txBody>
      </p:sp>
      <p:sp>
        <p:nvSpPr>
          <p:cNvPr id="49156" name="Text Box 4">
            <a:extLst>
              <a:ext uri="{FF2B5EF4-FFF2-40B4-BE49-F238E27FC236}">
                <a16:creationId xmlns:a16="http://schemas.microsoft.com/office/drawing/2014/main" id="{43EE50BE-50AE-4B4A-8E79-6097A060D324}"/>
              </a:ext>
            </a:extLst>
          </p:cNvPr>
          <p:cNvSpPr txBox="1">
            <a:spLocks noChangeArrowheads="1"/>
          </p:cNvSpPr>
          <p:nvPr/>
        </p:nvSpPr>
        <p:spPr bwMode="auto">
          <a:xfrm>
            <a:off x="533400" y="3657600"/>
            <a:ext cx="8305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solidFill>
                  <a:srgbClr val="FF3300"/>
                </a:solidFill>
              </a:rPr>
              <a:t>Ответ: </a:t>
            </a:r>
            <a:r>
              <a:rPr lang="ru-RU" altLang="ru-RU" sz="3600"/>
              <a:t>Начала</a:t>
            </a:r>
            <a:r>
              <a:rPr lang="ru-RU" altLang="ru-RU" sz="360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animEffect transition="in" filter="wipe(left)">
                                      <p:cBhvr>
                                        <p:cTn id="7" dur="500"/>
                                        <p:tgtEl>
                                          <p:spTgt spid="49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059BD18B-4FB8-4AB0-A3F0-5EF9DF0ED1F1}"/>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15</a:t>
            </a:r>
          </a:p>
        </p:txBody>
      </p:sp>
      <p:sp>
        <p:nvSpPr>
          <p:cNvPr id="44035" name="Text Box 3">
            <a:extLst>
              <a:ext uri="{FF2B5EF4-FFF2-40B4-BE49-F238E27FC236}">
                <a16:creationId xmlns:a16="http://schemas.microsoft.com/office/drawing/2014/main" id="{808ECFF6-15DA-4FEB-AF88-0F96B4DA921A}"/>
              </a:ext>
            </a:extLst>
          </p:cNvPr>
          <p:cNvSpPr txBox="1">
            <a:spLocks noChangeArrowheads="1"/>
          </p:cNvSpPr>
          <p:nvPr/>
        </p:nvSpPr>
        <p:spPr bwMode="auto">
          <a:xfrm>
            <a:off x="228600" y="609600"/>
            <a:ext cx="86868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t>	</a:t>
            </a:r>
            <a:r>
              <a:rPr lang="ru-RU" altLang="ru-RU" sz="3600"/>
              <a:t>Что в переводе с греческо­го языка означает слово «аксиома»?</a:t>
            </a:r>
          </a:p>
        </p:txBody>
      </p:sp>
      <p:sp>
        <p:nvSpPr>
          <p:cNvPr id="49156" name="Text Box 4">
            <a:extLst>
              <a:ext uri="{FF2B5EF4-FFF2-40B4-BE49-F238E27FC236}">
                <a16:creationId xmlns:a16="http://schemas.microsoft.com/office/drawing/2014/main" id="{74EDAF30-4B95-4C97-A884-B43193C83148}"/>
              </a:ext>
            </a:extLst>
          </p:cNvPr>
          <p:cNvSpPr txBox="1">
            <a:spLocks noChangeArrowheads="1"/>
          </p:cNvSpPr>
          <p:nvPr/>
        </p:nvSpPr>
        <p:spPr bwMode="auto">
          <a:xfrm>
            <a:off x="0" y="3657600"/>
            <a:ext cx="910907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3600">
                <a:solidFill>
                  <a:srgbClr val="FF3300"/>
                </a:solidFill>
              </a:rPr>
              <a:t>	Ответ: </a:t>
            </a:r>
            <a:r>
              <a:rPr lang="ru-RU" altLang="ru-RU" sz="3600"/>
              <a:t>Достойное признания, не вызывающее сомнения.</a:t>
            </a:r>
            <a:endParaRPr lang="ru-RU" altLang="ru-RU" sz="360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animEffect transition="in" filter="wipe(left)">
                                      <p:cBhvr>
                                        <p:cTn id="7" dur="500"/>
                                        <p:tgtEl>
                                          <p:spTgt spid="49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29538D0E-7BF4-4EF8-8ADE-66914233089D}"/>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Упражнение 1</a:t>
            </a:r>
          </a:p>
        </p:txBody>
      </p:sp>
      <p:sp>
        <p:nvSpPr>
          <p:cNvPr id="46083" name="Text Box 3">
            <a:extLst>
              <a:ext uri="{FF2B5EF4-FFF2-40B4-BE49-F238E27FC236}">
                <a16:creationId xmlns:a16="http://schemas.microsoft.com/office/drawing/2014/main" id="{0FB610EC-1C27-4CC5-85FB-7C3C2F09D53C}"/>
              </a:ext>
            </a:extLst>
          </p:cNvPr>
          <p:cNvSpPr txBox="1">
            <a:spLocks noChangeArrowheads="1"/>
          </p:cNvSpPr>
          <p:nvPr/>
        </p:nvSpPr>
        <p:spPr bwMode="auto">
          <a:xfrm>
            <a:off x="2362200" y="685800"/>
            <a:ext cx="5029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a:t>Сколько граней (Г) имеет:</a:t>
            </a:r>
          </a:p>
        </p:txBody>
      </p:sp>
      <p:sp>
        <p:nvSpPr>
          <p:cNvPr id="5137" name="Text Box 17">
            <a:extLst>
              <a:ext uri="{FF2B5EF4-FFF2-40B4-BE49-F238E27FC236}">
                <a16:creationId xmlns:a16="http://schemas.microsoft.com/office/drawing/2014/main" id="{BEC0857B-027A-42AB-9C9D-BF639103DB05}"/>
              </a:ext>
            </a:extLst>
          </p:cNvPr>
          <p:cNvSpPr txBox="1">
            <a:spLocks noChangeArrowheads="1"/>
          </p:cNvSpPr>
          <p:nvPr/>
        </p:nvSpPr>
        <p:spPr bwMode="auto">
          <a:xfrm>
            <a:off x="685800" y="3352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Г = 4.</a:t>
            </a:r>
          </a:p>
        </p:txBody>
      </p:sp>
      <p:sp>
        <p:nvSpPr>
          <p:cNvPr id="5139" name="Text Box 19">
            <a:extLst>
              <a:ext uri="{FF2B5EF4-FFF2-40B4-BE49-F238E27FC236}">
                <a16:creationId xmlns:a16="http://schemas.microsoft.com/office/drawing/2014/main" id="{6F123FB5-A633-48DC-8F5B-6082E1D5D641}"/>
              </a:ext>
            </a:extLst>
          </p:cNvPr>
          <p:cNvSpPr txBox="1">
            <a:spLocks noChangeArrowheads="1"/>
          </p:cNvSpPr>
          <p:nvPr/>
        </p:nvSpPr>
        <p:spPr bwMode="auto">
          <a:xfrm>
            <a:off x="3505200" y="3352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Г = 6.</a:t>
            </a:r>
          </a:p>
        </p:txBody>
      </p:sp>
      <p:sp>
        <p:nvSpPr>
          <p:cNvPr id="5141" name="Text Box 21">
            <a:extLst>
              <a:ext uri="{FF2B5EF4-FFF2-40B4-BE49-F238E27FC236}">
                <a16:creationId xmlns:a16="http://schemas.microsoft.com/office/drawing/2014/main" id="{D7E27079-D277-43DC-A9E0-FC6818F37505}"/>
              </a:ext>
            </a:extLst>
          </p:cNvPr>
          <p:cNvSpPr txBox="1">
            <a:spLocks noChangeArrowheads="1"/>
          </p:cNvSpPr>
          <p:nvPr/>
        </p:nvSpPr>
        <p:spPr bwMode="auto">
          <a:xfrm>
            <a:off x="6477000" y="3276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Г = 8.</a:t>
            </a:r>
          </a:p>
        </p:txBody>
      </p:sp>
      <p:sp>
        <p:nvSpPr>
          <p:cNvPr id="5143" name="Text Box 23">
            <a:extLst>
              <a:ext uri="{FF2B5EF4-FFF2-40B4-BE49-F238E27FC236}">
                <a16:creationId xmlns:a16="http://schemas.microsoft.com/office/drawing/2014/main" id="{229596B0-3BFE-423C-98ED-24B1BE535ACA}"/>
              </a:ext>
            </a:extLst>
          </p:cNvPr>
          <p:cNvSpPr txBox="1">
            <a:spLocks noChangeArrowheads="1"/>
          </p:cNvSpPr>
          <p:nvPr/>
        </p:nvSpPr>
        <p:spPr bwMode="auto">
          <a:xfrm>
            <a:off x="1905000" y="59436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Г = 20.</a:t>
            </a:r>
          </a:p>
        </p:txBody>
      </p:sp>
      <p:grpSp>
        <p:nvGrpSpPr>
          <p:cNvPr id="5155" name="Group 35">
            <a:extLst>
              <a:ext uri="{FF2B5EF4-FFF2-40B4-BE49-F238E27FC236}">
                <a16:creationId xmlns:a16="http://schemas.microsoft.com/office/drawing/2014/main" id="{DA50EF20-867A-4C8A-9B6E-BDABFB131C66}"/>
              </a:ext>
            </a:extLst>
          </p:cNvPr>
          <p:cNvGrpSpPr>
            <a:grpSpLocks/>
          </p:cNvGrpSpPr>
          <p:nvPr/>
        </p:nvGrpSpPr>
        <p:grpSpPr bwMode="auto">
          <a:xfrm>
            <a:off x="609600" y="1219200"/>
            <a:ext cx="2133600" cy="2022475"/>
            <a:chOff x="384" y="768"/>
            <a:chExt cx="1344" cy="1274"/>
          </a:xfrm>
        </p:grpSpPr>
        <p:sp>
          <p:nvSpPr>
            <p:cNvPr id="46102" name="Text Box 16">
              <a:extLst>
                <a:ext uri="{FF2B5EF4-FFF2-40B4-BE49-F238E27FC236}">
                  <a16:creationId xmlns:a16="http://schemas.microsoft.com/office/drawing/2014/main" id="{C64C8892-3904-4B6C-AD4A-4FDFBA4F7890}"/>
                </a:ext>
              </a:extLst>
            </p:cNvPr>
            <p:cNvSpPr txBox="1">
              <a:spLocks noChangeArrowheads="1"/>
            </p:cNvSpPr>
            <p:nvPr/>
          </p:nvSpPr>
          <p:spPr bwMode="auto">
            <a:xfrm>
              <a:off x="384" y="768"/>
              <a:ext cx="134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800"/>
                <a:t>а) тетраэдр?</a:t>
              </a:r>
            </a:p>
          </p:txBody>
        </p:sp>
        <p:pic>
          <p:nvPicPr>
            <p:cNvPr id="46103" name="Picture 29">
              <a:extLst>
                <a:ext uri="{FF2B5EF4-FFF2-40B4-BE49-F238E27FC236}">
                  <a16:creationId xmlns:a16="http://schemas.microsoft.com/office/drawing/2014/main" id="{E84B3008-D85A-4F5A-9995-66B39D996A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 y="1152"/>
              <a:ext cx="1016" cy="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5156" name="Group 36">
            <a:extLst>
              <a:ext uri="{FF2B5EF4-FFF2-40B4-BE49-F238E27FC236}">
                <a16:creationId xmlns:a16="http://schemas.microsoft.com/office/drawing/2014/main" id="{59C7CC9C-469C-4AB6-982F-78B90C6A4690}"/>
              </a:ext>
            </a:extLst>
          </p:cNvPr>
          <p:cNvGrpSpPr>
            <a:grpSpLocks/>
          </p:cNvGrpSpPr>
          <p:nvPr/>
        </p:nvGrpSpPr>
        <p:grpSpPr bwMode="auto">
          <a:xfrm>
            <a:off x="3657600" y="1219200"/>
            <a:ext cx="2133600" cy="1928813"/>
            <a:chOff x="2304" y="768"/>
            <a:chExt cx="1344" cy="1215"/>
          </a:xfrm>
        </p:grpSpPr>
        <p:sp>
          <p:nvSpPr>
            <p:cNvPr id="46100" name="Text Box 18">
              <a:extLst>
                <a:ext uri="{FF2B5EF4-FFF2-40B4-BE49-F238E27FC236}">
                  <a16:creationId xmlns:a16="http://schemas.microsoft.com/office/drawing/2014/main" id="{4B5AC5BA-9B6F-452E-BAF1-EE1B3D1BE4C4}"/>
                </a:ext>
              </a:extLst>
            </p:cNvPr>
            <p:cNvSpPr txBox="1">
              <a:spLocks noChangeArrowheads="1"/>
            </p:cNvSpPr>
            <p:nvPr/>
          </p:nvSpPr>
          <p:spPr bwMode="auto">
            <a:xfrm>
              <a:off x="2304" y="768"/>
              <a:ext cx="134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800"/>
                <a:t>б) куб?</a:t>
              </a:r>
            </a:p>
          </p:txBody>
        </p:sp>
        <p:pic>
          <p:nvPicPr>
            <p:cNvPr id="46101" name="Picture 30">
              <a:extLst>
                <a:ext uri="{FF2B5EF4-FFF2-40B4-BE49-F238E27FC236}">
                  <a16:creationId xmlns:a16="http://schemas.microsoft.com/office/drawing/2014/main" id="{55EDCA3F-1CB2-4786-95AF-115FE6D7BDA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2" y="1152"/>
              <a:ext cx="747" cy="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5157" name="Group 37">
            <a:extLst>
              <a:ext uri="{FF2B5EF4-FFF2-40B4-BE49-F238E27FC236}">
                <a16:creationId xmlns:a16="http://schemas.microsoft.com/office/drawing/2014/main" id="{ADAFBE82-FFE2-49D6-8A5F-908EFF04E012}"/>
              </a:ext>
            </a:extLst>
          </p:cNvPr>
          <p:cNvGrpSpPr>
            <a:grpSpLocks/>
          </p:cNvGrpSpPr>
          <p:nvPr/>
        </p:nvGrpSpPr>
        <p:grpSpPr bwMode="auto">
          <a:xfrm>
            <a:off x="6172200" y="1219200"/>
            <a:ext cx="2209800" cy="2049463"/>
            <a:chOff x="3888" y="768"/>
            <a:chExt cx="1392" cy="1291"/>
          </a:xfrm>
        </p:grpSpPr>
        <p:sp>
          <p:nvSpPr>
            <p:cNvPr id="46098" name="Text Box 20">
              <a:extLst>
                <a:ext uri="{FF2B5EF4-FFF2-40B4-BE49-F238E27FC236}">
                  <a16:creationId xmlns:a16="http://schemas.microsoft.com/office/drawing/2014/main" id="{FA02404E-AE80-43AE-8AC3-66D6E9B6BD8C}"/>
                </a:ext>
              </a:extLst>
            </p:cNvPr>
            <p:cNvSpPr txBox="1">
              <a:spLocks noChangeArrowheads="1"/>
            </p:cNvSpPr>
            <p:nvPr/>
          </p:nvSpPr>
          <p:spPr bwMode="auto">
            <a:xfrm>
              <a:off x="3936" y="768"/>
              <a:ext cx="134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800"/>
                <a:t>в) октаэдр?</a:t>
              </a:r>
            </a:p>
          </p:txBody>
        </p:sp>
        <p:pic>
          <p:nvPicPr>
            <p:cNvPr id="46099" name="Picture 31">
              <a:extLst>
                <a:ext uri="{FF2B5EF4-FFF2-40B4-BE49-F238E27FC236}">
                  <a16:creationId xmlns:a16="http://schemas.microsoft.com/office/drawing/2014/main" id="{C367AF7A-5409-4E13-9C4F-5FB1AA9774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8" y="1056"/>
              <a:ext cx="1124" cy="10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5158" name="Group 38">
            <a:extLst>
              <a:ext uri="{FF2B5EF4-FFF2-40B4-BE49-F238E27FC236}">
                <a16:creationId xmlns:a16="http://schemas.microsoft.com/office/drawing/2014/main" id="{89F3A16C-F7AF-4367-95FD-1C52B29BCF76}"/>
              </a:ext>
            </a:extLst>
          </p:cNvPr>
          <p:cNvGrpSpPr>
            <a:grpSpLocks/>
          </p:cNvGrpSpPr>
          <p:nvPr/>
        </p:nvGrpSpPr>
        <p:grpSpPr bwMode="auto">
          <a:xfrm>
            <a:off x="1905000" y="3962400"/>
            <a:ext cx="2133600" cy="2081213"/>
            <a:chOff x="1200" y="2496"/>
            <a:chExt cx="1344" cy="1311"/>
          </a:xfrm>
        </p:grpSpPr>
        <p:sp>
          <p:nvSpPr>
            <p:cNvPr id="46096" name="Text Box 22">
              <a:extLst>
                <a:ext uri="{FF2B5EF4-FFF2-40B4-BE49-F238E27FC236}">
                  <a16:creationId xmlns:a16="http://schemas.microsoft.com/office/drawing/2014/main" id="{E5923D37-83BF-4EC9-8F02-3628EA11C52E}"/>
                </a:ext>
              </a:extLst>
            </p:cNvPr>
            <p:cNvSpPr txBox="1">
              <a:spLocks noChangeArrowheads="1"/>
            </p:cNvSpPr>
            <p:nvPr/>
          </p:nvSpPr>
          <p:spPr bwMode="auto">
            <a:xfrm>
              <a:off x="1200" y="2496"/>
              <a:ext cx="134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800"/>
                <a:t>г) икосаэдр?</a:t>
              </a:r>
            </a:p>
          </p:txBody>
        </p:sp>
        <p:pic>
          <p:nvPicPr>
            <p:cNvPr id="46097" name="Picture 32">
              <a:extLst>
                <a:ext uri="{FF2B5EF4-FFF2-40B4-BE49-F238E27FC236}">
                  <a16:creationId xmlns:a16="http://schemas.microsoft.com/office/drawing/2014/main" id="{F0063011-C384-48B6-9887-1AD61C6F46B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6" y="2784"/>
              <a:ext cx="1037" cy="1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5160" name="Group 40">
            <a:extLst>
              <a:ext uri="{FF2B5EF4-FFF2-40B4-BE49-F238E27FC236}">
                <a16:creationId xmlns:a16="http://schemas.microsoft.com/office/drawing/2014/main" id="{9D1A273B-9E23-4EEA-991C-45EFFAA5A090}"/>
              </a:ext>
            </a:extLst>
          </p:cNvPr>
          <p:cNvGrpSpPr>
            <a:grpSpLocks/>
          </p:cNvGrpSpPr>
          <p:nvPr/>
        </p:nvGrpSpPr>
        <p:grpSpPr bwMode="auto">
          <a:xfrm>
            <a:off x="4953000" y="3962400"/>
            <a:ext cx="2667000" cy="2312988"/>
            <a:chOff x="3120" y="2496"/>
            <a:chExt cx="1680" cy="1457"/>
          </a:xfrm>
        </p:grpSpPr>
        <p:sp>
          <p:nvSpPr>
            <p:cNvPr id="46094" name="Text Box 25">
              <a:extLst>
                <a:ext uri="{FF2B5EF4-FFF2-40B4-BE49-F238E27FC236}">
                  <a16:creationId xmlns:a16="http://schemas.microsoft.com/office/drawing/2014/main" id="{CED4B960-EECF-4CF4-8DE1-807C73C9E1C6}"/>
                </a:ext>
              </a:extLst>
            </p:cNvPr>
            <p:cNvSpPr txBox="1">
              <a:spLocks noChangeArrowheads="1"/>
            </p:cNvSpPr>
            <p:nvPr/>
          </p:nvSpPr>
          <p:spPr bwMode="auto">
            <a:xfrm>
              <a:off x="3120" y="2496"/>
              <a:ext cx="168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800"/>
                <a:t>д) додекаэдр?</a:t>
              </a:r>
            </a:p>
          </p:txBody>
        </p:sp>
        <p:pic>
          <p:nvPicPr>
            <p:cNvPr id="46095" name="Picture 33">
              <a:extLst>
                <a:ext uri="{FF2B5EF4-FFF2-40B4-BE49-F238E27FC236}">
                  <a16:creationId xmlns:a16="http://schemas.microsoft.com/office/drawing/2014/main" id="{EE307F9C-D403-4368-AB46-8D4C1ECC3DA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68" y="2784"/>
              <a:ext cx="1185" cy="1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5154" name="Text Box 34">
            <a:extLst>
              <a:ext uri="{FF2B5EF4-FFF2-40B4-BE49-F238E27FC236}">
                <a16:creationId xmlns:a16="http://schemas.microsoft.com/office/drawing/2014/main" id="{7625E14E-F5DD-4614-A502-C6DA1FCA5FB7}"/>
              </a:ext>
            </a:extLst>
          </p:cNvPr>
          <p:cNvSpPr txBox="1">
            <a:spLocks noChangeArrowheads="1"/>
          </p:cNvSpPr>
          <p:nvPr/>
        </p:nvSpPr>
        <p:spPr bwMode="auto">
          <a:xfrm>
            <a:off x="5181600" y="59436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Г = 12.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5155"/>
                                        </p:tgtEl>
                                        <p:attrNameLst>
                                          <p:attrName>style.visibility</p:attrName>
                                        </p:attrNameLst>
                                      </p:cBhvr>
                                      <p:to>
                                        <p:strVal val="visible"/>
                                      </p:to>
                                    </p:set>
                                    <p:animEffect transition="in" filter="wipe(up)">
                                      <p:cBhvr>
                                        <p:cTn id="7" dur="500"/>
                                        <p:tgtEl>
                                          <p:spTgt spid="51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137"/>
                                        </p:tgtEl>
                                        <p:attrNameLst>
                                          <p:attrName>style.visibility</p:attrName>
                                        </p:attrNameLst>
                                      </p:cBhvr>
                                      <p:to>
                                        <p:strVal val="visible"/>
                                      </p:to>
                                    </p:set>
                                    <p:animEffect transition="in" filter="wipe(up)">
                                      <p:cBhvr>
                                        <p:cTn id="12" dur="500"/>
                                        <p:tgtEl>
                                          <p:spTgt spid="51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5156"/>
                                        </p:tgtEl>
                                        <p:attrNameLst>
                                          <p:attrName>style.visibility</p:attrName>
                                        </p:attrNameLst>
                                      </p:cBhvr>
                                      <p:to>
                                        <p:strVal val="visible"/>
                                      </p:to>
                                    </p:set>
                                    <p:animEffect transition="in" filter="wipe(up)">
                                      <p:cBhvr>
                                        <p:cTn id="17" dur="500"/>
                                        <p:tgtEl>
                                          <p:spTgt spid="515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139"/>
                                        </p:tgtEl>
                                        <p:attrNameLst>
                                          <p:attrName>style.visibility</p:attrName>
                                        </p:attrNameLst>
                                      </p:cBhvr>
                                      <p:to>
                                        <p:strVal val="visible"/>
                                      </p:to>
                                    </p:set>
                                    <p:animEffect transition="in" filter="wipe(up)">
                                      <p:cBhvr>
                                        <p:cTn id="22" dur="500"/>
                                        <p:tgtEl>
                                          <p:spTgt spid="513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5157"/>
                                        </p:tgtEl>
                                        <p:attrNameLst>
                                          <p:attrName>style.visibility</p:attrName>
                                        </p:attrNameLst>
                                      </p:cBhvr>
                                      <p:to>
                                        <p:strVal val="visible"/>
                                      </p:to>
                                    </p:set>
                                    <p:animEffect transition="in" filter="wipe(up)">
                                      <p:cBhvr>
                                        <p:cTn id="27" dur="500"/>
                                        <p:tgtEl>
                                          <p:spTgt spid="515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141"/>
                                        </p:tgtEl>
                                        <p:attrNameLst>
                                          <p:attrName>style.visibility</p:attrName>
                                        </p:attrNameLst>
                                      </p:cBhvr>
                                      <p:to>
                                        <p:strVal val="visible"/>
                                      </p:to>
                                    </p:set>
                                    <p:animEffect transition="in" filter="wipe(up)">
                                      <p:cBhvr>
                                        <p:cTn id="32" dur="500"/>
                                        <p:tgtEl>
                                          <p:spTgt spid="514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5158"/>
                                        </p:tgtEl>
                                        <p:attrNameLst>
                                          <p:attrName>style.visibility</p:attrName>
                                        </p:attrNameLst>
                                      </p:cBhvr>
                                      <p:to>
                                        <p:strVal val="visible"/>
                                      </p:to>
                                    </p:set>
                                    <p:animEffect transition="in" filter="wipe(up)">
                                      <p:cBhvr>
                                        <p:cTn id="37" dur="500"/>
                                        <p:tgtEl>
                                          <p:spTgt spid="515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143"/>
                                        </p:tgtEl>
                                        <p:attrNameLst>
                                          <p:attrName>style.visibility</p:attrName>
                                        </p:attrNameLst>
                                      </p:cBhvr>
                                      <p:to>
                                        <p:strVal val="visible"/>
                                      </p:to>
                                    </p:set>
                                    <p:animEffect transition="in" filter="wipe(up)">
                                      <p:cBhvr>
                                        <p:cTn id="42" dur="500"/>
                                        <p:tgtEl>
                                          <p:spTgt spid="514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5160"/>
                                        </p:tgtEl>
                                        <p:attrNameLst>
                                          <p:attrName>style.visibility</p:attrName>
                                        </p:attrNameLst>
                                      </p:cBhvr>
                                      <p:to>
                                        <p:strVal val="visible"/>
                                      </p:to>
                                    </p:set>
                                    <p:animEffect transition="in" filter="wipe(up)">
                                      <p:cBhvr>
                                        <p:cTn id="47" dur="500"/>
                                        <p:tgtEl>
                                          <p:spTgt spid="516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154"/>
                                        </p:tgtEl>
                                        <p:attrNameLst>
                                          <p:attrName>style.visibility</p:attrName>
                                        </p:attrNameLst>
                                      </p:cBhvr>
                                      <p:to>
                                        <p:strVal val="visible"/>
                                      </p:to>
                                    </p:set>
                                    <p:animEffect transition="in" filter="wipe(up)">
                                      <p:cBhvr>
                                        <p:cTn id="52" dur="500"/>
                                        <p:tgtEl>
                                          <p:spTgt spid="5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7" grpId="0" autoUpdateAnimBg="0"/>
      <p:bldP spid="5139" grpId="0" autoUpdateAnimBg="0"/>
      <p:bldP spid="5141" grpId="0" autoUpdateAnimBg="0"/>
      <p:bldP spid="5143" grpId="0" autoUpdateAnimBg="0"/>
      <p:bldP spid="515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1ACEB1F4-EB16-4710-BB55-3E24F0DAF370}"/>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Упражнение 2</a:t>
            </a:r>
          </a:p>
        </p:txBody>
      </p:sp>
      <p:sp>
        <p:nvSpPr>
          <p:cNvPr id="48131" name="Text Box 3">
            <a:extLst>
              <a:ext uri="{FF2B5EF4-FFF2-40B4-BE49-F238E27FC236}">
                <a16:creationId xmlns:a16="http://schemas.microsoft.com/office/drawing/2014/main" id="{426FEAF8-68AF-4CEB-A56D-524FDD7652C5}"/>
              </a:ext>
            </a:extLst>
          </p:cNvPr>
          <p:cNvSpPr txBox="1">
            <a:spLocks noChangeArrowheads="1"/>
          </p:cNvSpPr>
          <p:nvPr/>
        </p:nvSpPr>
        <p:spPr bwMode="auto">
          <a:xfrm>
            <a:off x="2743200" y="685800"/>
            <a:ext cx="426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Сколько вершин (В) имеет:</a:t>
            </a:r>
          </a:p>
        </p:txBody>
      </p:sp>
      <p:sp>
        <p:nvSpPr>
          <p:cNvPr id="14341" name="Text Box 5">
            <a:extLst>
              <a:ext uri="{FF2B5EF4-FFF2-40B4-BE49-F238E27FC236}">
                <a16:creationId xmlns:a16="http://schemas.microsoft.com/office/drawing/2014/main" id="{78A6083C-AAF5-49E6-B60A-F12351CDACCD}"/>
              </a:ext>
            </a:extLst>
          </p:cNvPr>
          <p:cNvSpPr txBox="1">
            <a:spLocks noChangeArrowheads="1"/>
          </p:cNvSpPr>
          <p:nvPr/>
        </p:nvSpPr>
        <p:spPr bwMode="auto">
          <a:xfrm>
            <a:off x="3505200" y="33528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В = 8.</a:t>
            </a:r>
          </a:p>
        </p:txBody>
      </p:sp>
      <p:sp>
        <p:nvSpPr>
          <p:cNvPr id="14342" name="Text Box 6">
            <a:extLst>
              <a:ext uri="{FF2B5EF4-FFF2-40B4-BE49-F238E27FC236}">
                <a16:creationId xmlns:a16="http://schemas.microsoft.com/office/drawing/2014/main" id="{621BED10-AD6C-4C14-BD05-522DC16ECF50}"/>
              </a:ext>
            </a:extLst>
          </p:cNvPr>
          <p:cNvSpPr txBox="1">
            <a:spLocks noChangeArrowheads="1"/>
          </p:cNvSpPr>
          <p:nvPr/>
        </p:nvSpPr>
        <p:spPr bwMode="auto">
          <a:xfrm>
            <a:off x="6477000" y="3276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В = 6.</a:t>
            </a:r>
          </a:p>
        </p:txBody>
      </p:sp>
      <p:sp>
        <p:nvSpPr>
          <p:cNvPr id="14343" name="Text Box 7">
            <a:extLst>
              <a:ext uri="{FF2B5EF4-FFF2-40B4-BE49-F238E27FC236}">
                <a16:creationId xmlns:a16="http://schemas.microsoft.com/office/drawing/2014/main" id="{CE157EAA-D3E7-4EFC-934C-574636DD1669}"/>
              </a:ext>
            </a:extLst>
          </p:cNvPr>
          <p:cNvSpPr txBox="1">
            <a:spLocks noChangeArrowheads="1"/>
          </p:cNvSpPr>
          <p:nvPr/>
        </p:nvSpPr>
        <p:spPr bwMode="auto">
          <a:xfrm>
            <a:off x="1905000" y="59436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В = 12.</a:t>
            </a:r>
          </a:p>
        </p:txBody>
      </p:sp>
      <p:sp>
        <p:nvSpPr>
          <p:cNvPr id="14359" name="Text Box 23">
            <a:extLst>
              <a:ext uri="{FF2B5EF4-FFF2-40B4-BE49-F238E27FC236}">
                <a16:creationId xmlns:a16="http://schemas.microsoft.com/office/drawing/2014/main" id="{E77A34E1-D69C-45DA-8FE4-2CAC4958240E}"/>
              </a:ext>
            </a:extLst>
          </p:cNvPr>
          <p:cNvSpPr txBox="1">
            <a:spLocks noChangeArrowheads="1"/>
          </p:cNvSpPr>
          <p:nvPr/>
        </p:nvSpPr>
        <p:spPr bwMode="auto">
          <a:xfrm>
            <a:off x="5181600" y="59436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В = 20.</a:t>
            </a:r>
          </a:p>
        </p:txBody>
      </p:sp>
      <p:sp>
        <p:nvSpPr>
          <p:cNvPr id="14340" name="Text Box 4">
            <a:extLst>
              <a:ext uri="{FF2B5EF4-FFF2-40B4-BE49-F238E27FC236}">
                <a16:creationId xmlns:a16="http://schemas.microsoft.com/office/drawing/2014/main" id="{F2FED7A7-E135-4D07-9DA9-6850CA06FC65}"/>
              </a:ext>
            </a:extLst>
          </p:cNvPr>
          <p:cNvSpPr txBox="1">
            <a:spLocks noChangeArrowheads="1"/>
          </p:cNvSpPr>
          <p:nvPr/>
        </p:nvSpPr>
        <p:spPr bwMode="auto">
          <a:xfrm>
            <a:off x="685800" y="3352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В = 4.</a:t>
            </a:r>
          </a:p>
        </p:txBody>
      </p:sp>
      <p:grpSp>
        <p:nvGrpSpPr>
          <p:cNvPr id="14370" name="Group 34">
            <a:extLst>
              <a:ext uri="{FF2B5EF4-FFF2-40B4-BE49-F238E27FC236}">
                <a16:creationId xmlns:a16="http://schemas.microsoft.com/office/drawing/2014/main" id="{BC8A4650-478E-45C2-A276-03E182BA47BE}"/>
              </a:ext>
            </a:extLst>
          </p:cNvPr>
          <p:cNvGrpSpPr>
            <a:grpSpLocks/>
          </p:cNvGrpSpPr>
          <p:nvPr/>
        </p:nvGrpSpPr>
        <p:grpSpPr bwMode="auto">
          <a:xfrm>
            <a:off x="609600" y="1219200"/>
            <a:ext cx="2133600" cy="2030413"/>
            <a:chOff x="384" y="768"/>
            <a:chExt cx="1344" cy="1279"/>
          </a:xfrm>
        </p:grpSpPr>
        <p:sp>
          <p:nvSpPr>
            <p:cNvPr id="48150" name="Text Box 9">
              <a:extLst>
                <a:ext uri="{FF2B5EF4-FFF2-40B4-BE49-F238E27FC236}">
                  <a16:creationId xmlns:a16="http://schemas.microsoft.com/office/drawing/2014/main" id="{19BC65E6-3B5D-40D4-9766-224B4F0902F6}"/>
                </a:ext>
              </a:extLst>
            </p:cNvPr>
            <p:cNvSpPr txBox="1">
              <a:spLocks noChangeArrowheads="1"/>
            </p:cNvSpPr>
            <p:nvPr/>
          </p:nvSpPr>
          <p:spPr bwMode="auto">
            <a:xfrm>
              <a:off x="384" y="768"/>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а) тетраэдр?</a:t>
              </a:r>
            </a:p>
          </p:txBody>
        </p:sp>
        <p:pic>
          <p:nvPicPr>
            <p:cNvPr id="48151" name="Picture 27">
              <a:extLst>
                <a:ext uri="{FF2B5EF4-FFF2-40B4-BE49-F238E27FC236}">
                  <a16:creationId xmlns:a16="http://schemas.microsoft.com/office/drawing/2014/main" id="{9A2EAEED-92FB-4EC2-8C37-D47692AC16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 y="1104"/>
              <a:ext cx="747" cy="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4371" name="Group 35">
            <a:extLst>
              <a:ext uri="{FF2B5EF4-FFF2-40B4-BE49-F238E27FC236}">
                <a16:creationId xmlns:a16="http://schemas.microsoft.com/office/drawing/2014/main" id="{60156705-1CF6-4231-A39B-E9D65DBA10D5}"/>
              </a:ext>
            </a:extLst>
          </p:cNvPr>
          <p:cNvGrpSpPr>
            <a:grpSpLocks/>
          </p:cNvGrpSpPr>
          <p:nvPr/>
        </p:nvGrpSpPr>
        <p:grpSpPr bwMode="auto">
          <a:xfrm>
            <a:off x="3657600" y="1219200"/>
            <a:ext cx="2133600" cy="2062163"/>
            <a:chOff x="2304" y="768"/>
            <a:chExt cx="1344" cy="1299"/>
          </a:xfrm>
        </p:grpSpPr>
        <p:sp>
          <p:nvSpPr>
            <p:cNvPr id="48148" name="Text Box 12">
              <a:extLst>
                <a:ext uri="{FF2B5EF4-FFF2-40B4-BE49-F238E27FC236}">
                  <a16:creationId xmlns:a16="http://schemas.microsoft.com/office/drawing/2014/main" id="{26B852C5-F35C-4A05-9683-62DF83AA1F87}"/>
                </a:ext>
              </a:extLst>
            </p:cNvPr>
            <p:cNvSpPr txBox="1">
              <a:spLocks noChangeArrowheads="1"/>
            </p:cNvSpPr>
            <p:nvPr/>
          </p:nvSpPr>
          <p:spPr bwMode="auto">
            <a:xfrm>
              <a:off x="2304" y="768"/>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б) куб?</a:t>
              </a:r>
            </a:p>
          </p:txBody>
        </p:sp>
        <p:pic>
          <p:nvPicPr>
            <p:cNvPr id="48149" name="Picture 29">
              <a:extLst>
                <a:ext uri="{FF2B5EF4-FFF2-40B4-BE49-F238E27FC236}">
                  <a16:creationId xmlns:a16="http://schemas.microsoft.com/office/drawing/2014/main" id="{638A234A-1DC3-41ED-8DA0-D0E1CBAC75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4" y="1104"/>
              <a:ext cx="848" cy="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4372" name="Group 36">
            <a:extLst>
              <a:ext uri="{FF2B5EF4-FFF2-40B4-BE49-F238E27FC236}">
                <a16:creationId xmlns:a16="http://schemas.microsoft.com/office/drawing/2014/main" id="{3A0F813C-94BB-443A-BF3E-2B32845F95EB}"/>
              </a:ext>
            </a:extLst>
          </p:cNvPr>
          <p:cNvGrpSpPr>
            <a:grpSpLocks/>
          </p:cNvGrpSpPr>
          <p:nvPr/>
        </p:nvGrpSpPr>
        <p:grpSpPr bwMode="auto">
          <a:xfrm>
            <a:off x="6248400" y="1219200"/>
            <a:ext cx="2133600" cy="2009775"/>
            <a:chOff x="3936" y="768"/>
            <a:chExt cx="1344" cy="1266"/>
          </a:xfrm>
        </p:grpSpPr>
        <p:sp>
          <p:nvSpPr>
            <p:cNvPr id="48146" name="Text Box 15">
              <a:extLst>
                <a:ext uri="{FF2B5EF4-FFF2-40B4-BE49-F238E27FC236}">
                  <a16:creationId xmlns:a16="http://schemas.microsoft.com/office/drawing/2014/main" id="{0AD122CE-8662-4C18-B2B2-D2C30D12CA6C}"/>
                </a:ext>
              </a:extLst>
            </p:cNvPr>
            <p:cNvSpPr txBox="1">
              <a:spLocks noChangeArrowheads="1"/>
            </p:cNvSpPr>
            <p:nvPr/>
          </p:nvSpPr>
          <p:spPr bwMode="auto">
            <a:xfrm>
              <a:off x="3936" y="768"/>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в) октаэдр?</a:t>
              </a:r>
            </a:p>
          </p:txBody>
        </p:sp>
        <p:pic>
          <p:nvPicPr>
            <p:cNvPr id="48147" name="Picture 30">
              <a:extLst>
                <a:ext uri="{FF2B5EF4-FFF2-40B4-BE49-F238E27FC236}">
                  <a16:creationId xmlns:a16="http://schemas.microsoft.com/office/drawing/2014/main" id="{6930360E-00D5-48A7-8062-4DA27EC8499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80" y="1104"/>
              <a:ext cx="875" cy="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4373" name="Group 37">
            <a:extLst>
              <a:ext uri="{FF2B5EF4-FFF2-40B4-BE49-F238E27FC236}">
                <a16:creationId xmlns:a16="http://schemas.microsoft.com/office/drawing/2014/main" id="{CD732009-D889-4199-BCE6-B68CAEC1F86B}"/>
              </a:ext>
            </a:extLst>
          </p:cNvPr>
          <p:cNvGrpSpPr>
            <a:grpSpLocks/>
          </p:cNvGrpSpPr>
          <p:nvPr/>
        </p:nvGrpSpPr>
        <p:grpSpPr bwMode="auto">
          <a:xfrm>
            <a:off x="1905000" y="3962400"/>
            <a:ext cx="2133600" cy="2070100"/>
            <a:chOff x="1200" y="2496"/>
            <a:chExt cx="1344" cy="1304"/>
          </a:xfrm>
        </p:grpSpPr>
        <p:sp>
          <p:nvSpPr>
            <p:cNvPr id="48144" name="Text Box 18">
              <a:extLst>
                <a:ext uri="{FF2B5EF4-FFF2-40B4-BE49-F238E27FC236}">
                  <a16:creationId xmlns:a16="http://schemas.microsoft.com/office/drawing/2014/main" id="{F8F500DB-B156-4118-A6F7-B58439C1E865}"/>
                </a:ext>
              </a:extLst>
            </p:cNvPr>
            <p:cNvSpPr txBox="1">
              <a:spLocks noChangeArrowheads="1"/>
            </p:cNvSpPr>
            <p:nvPr/>
          </p:nvSpPr>
          <p:spPr bwMode="auto">
            <a:xfrm>
              <a:off x="1200" y="2496"/>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г) икосаэдр?</a:t>
              </a:r>
            </a:p>
          </p:txBody>
        </p:sp>
        <p:pic>
          <p:nvPicPr>
            <p:cNvPr id="48145" name="Picture 31">
              <a:extLst>
                <a:ext uri="{FF2B5EF4-FFF2-40B4-BE49-F238E27FC236}">
                  <a16:creationId xmlns:a16="http://schemas.microsoft.com/office/drawing/2014/main" id="{AA7F35B6-52B9-4295-8B8E-AD37AD6CC2D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92" y="2784"/>
              <a:ext cx="821" cy="1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4374" name="Group 38">
            <a:extLst>
              <a:ext uri="{FF2B5EF4-FFF2-40B4-BE49-F238E27FC236}">
                <a16:creationId xmlns:a16="http://schemas.microsoft.com/office/drawing/2014/main" id="{0FEF2246-AA50-432A-826F-71BD5DAAB371}"/>
              </a:ext>
            </a:extLst>
          </p:cNvPr>
          <p:cNvGrpSpPr>
            <a:grpSpLocks/>
          </p:cNvGrpSpPr>
          <p:nvPr/>
        </p:nvGrpSpPr>
        <p:grpSpPr bwMode="auto">
          <a:xfrm>
            <a:off x="4953000" y="3962400"/>
            <a:ext cx="2133600" cy="1985963"/>
            <a:chOff x="3120" y="2496"/>
            <a:chExt cx="1344" cy="1251"/>
          </a:xfrm>
        </p:grpSpPr>
        <p:sp>
          <p:nvSpPr>
            <p:cNvPr id="48142" name="Text Box 21">
              <a:extLst>
                <a:ext uri="{FF2B5EF4-FFF2-40B4-BE49-F238E27FC236}">
                  <a16:creationId xmlns:a16="http://schemas.microsoft.com/office/drawing/2014/main" id="{8497D415-8CF4-41AD-BB7F-323514D21648}"/>
                </a:ext>
              </a:extLst>
            </p:cNvPr>
            <p:cNvSpPr txBox="1">
              <a:spLocks noChangeArrowheads="1"/>
            </p:cNvSpPr>
            <p:nvPr/>
          </p:nvSpPr>
          <p:spPr bwMode="auto">
            <a:xfrm>
              <a:off x="3120" y="2496"/>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д) додекаэдр?</a:t>
              </a:r>
            </a:p>
          </p:txBody>
        </p:sp>
        <p:pic>
          <p:nvPicPr>
            <p:cNvPr id="48143" name="Picture 32">
              <a:extLst>
                <a:ext uri="{FF2B5EF4-FFF2-40B4-BE49-F238E27FC236}">
                  <a16:creationId xmlns:a16="http://schemas.microsoft.com/office/drawing/2014/main" id="{E806552F-7D95-4E09-8CC1-42D1F243EF5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12" y="2784"/>
              <a:ext cx="929" cy="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4370"/>
                                        </p:tgtEl>
                                        <p:attrNameLst>
                                          <p:attrName>style.visibility</p:attrName>
                                        </p:attrNameLst>
                                      </p:cBhvr>
                                      <p:to>
                                        <p:strVal val="visible"/>
                                      </p:to>
                                    </p:set>
                                    <p:animEffect transition="in" filter="wipe(up)">
                                      <p:cBhvr>
                                        <p:cTn id="7" dur="500"/>
                                        <p:tgtEl>
                                          <p:spTgt spid="143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4340"/>
                                        </p:tgtEl>
                                        <p:attrNameLst>
                                          <p:attrName>style.visibility</p:attrName>
                                        </p:attrNameLst>
                                      </p:cBhvr>
                                      <p:to>
                                        <p:strVal val="visible"/>
                                      </p:to>
                                    </p:set>
                                    <p:animEffect transition="in" filter="wipe(up)">
                                      <p:cBhvr>
                                        <p:cTn id="12" dur="500"/>
                                        <p:tgtEl>
                                          <p:spTgt spid="143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4371"/>
                                        </p:tgtEl>
                                        <p:attrNameLst>
                                          <p:attrName>style.visibility</p:attrName>
                                        </p:attrNameLst>
                                      </p:cBhvr>
                                      <p:to>
                                        <p:strVal val="visible"/>
                                      </p:to>
                                    </p:set>
                                    <p:animEffect transition="in" filter="wipe(up)">
                                      <p:cBhvr>
                                        <p:cTn id="17" dur="500"/>
                                        <p:tgtEl>
                                          <p:spTgt spid="1437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4341"/>
                                        </p:tgtEl>
                                        <p:attrNameLst>
                                          <p:attrName>style.visibility</p:attrName>
                                        </p:attrNameLst>
                                      </p:cBhvr>
                                      <p:to>
                                        <p:strVal val="visible"/>
                                      </p:to>
                                    </p:set>
                                    <p:animEffect transition="in" filter="wipe(up)">
                                      <p:cBhvr>
                                        <p:cTn id="22" dur="500"/>
                                        <p:tgtEl>
                                          <p:spTgt spid="1434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4372"/>
                                        </p:tgtEl>
                                        <p:attrNameLst>
                                          <p:attrName>style.visibility</p:attrName>
                                        </p:attrNameLst>
                                      </p:cBhvr>
                                      <p:to>
                                        <p:strVal val="visible"/>
                                      </p:to>
                                    </p:set>
                                    <p:animEffect transition="in" filter="wipe(up)">
                                      <p:cBhvr>
                                        <p:cTn id="27" dur="500"/>
                                        <p:tgtEl>
                                          <p:spTgt spid="1437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4342"/>
                                        </p:tgtEl>
                                        <p:attrNameLst>
                                          <p:attrName>style.visibility</p:attrName>
                                        </p:attrNameLst>
                                      </p:cBhvr>
                                      <p:to>
                                        <p:strVal val="visible"/>
                                      </p:to>
                                    </p:set>
                                    <p:animEffect transition="in" filter="wipe(up)">
                                      <p:cBhvr>
                                        <p:cTn id="32" dur="500"/>
                                        <p:tgtEl>
                                          <p:spTgt spid="1434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14373"/>
                                        </p:tgtEl>
                                        <p:attrNameLst>
                                          <p:attrName>style.visibility</p:attrName>
                                        </p:attrNameLst>
                                      </p:cBhvr>
                                      <p:to>
                                        <p:strVal val="visible"/>
                                      </p:to>
                                    </p:set>
                                    <p:animEffect transition="in" filter="wipe(up)">
                                      <p:cBhvr>
                                        <p:cTn id="37" dur="500"/>
                                        <p:tgtEl>
                                          <p:spTgt spid="1437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4343"/>
                                        </p:tgtEl>
                                        <p:attrNameLst>
                                          <p:attrName>style.visibility</p:attrName>
                                        </p:attrNameLst>
                                      </p:cBhvr>
                                      <p:to>
                                        <p:strVal val="visible"/>
                                      </p:to>
                                    </p:set>
                                    <p:animEffect transition="in" filter="wipe(up)">
                                      <p:cBhvr>
                                        <p:cTn id="42" dur="500"/>
                                        <p:tgtEl>
                                          <p:spTgt spid="1434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14374"/>
                                        </p:tgtEl>
                                        <p:attrNameLst>
                                          <p:attrName>style.visibility</p:attrName>
                                        </p:attrNameLst>
                                      </p:cBhvr>
                                      <p:to>
                                        <p:strVal val="visible"/>
                                      </p:to>
                                    </p:set>
                                    <p:animEffect transition="in" filter="wipe(up)">
                                      <p:cBhvr>
                                        <p:cTn id="47" dur="500"/>
                                        <p:tgtEl>
                                          <p:spTgt spid="1437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14359"/>
                                        </p:tgtEl>
                                        <p:attrNameLst>
                                          <p:attrName>style.visibility</p:attrName>
                                        </p:attrNameLst>
                                      </p:cBhvr>
                                      <p:to>
                                        <p:strVal val="visible"/>
                                      </p:to>
                                    </p:set>
                                    <p:animEffect transition="in" filter="wipe(up)">
                                      <p:cBhvr>
                                        <p:cTn id="52" dur="500"/>
                                        <p:tgtEl>
                                          <p:spTgt spid="143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autoUpdateAnimBg="0"/>
      <p:bldP spid="14342" grpId="0" autoUpdateAnimBg="0"/>
      <p:bldP spid="14343" grpId="0" autoUpdateAnimBg="0"/>
      <p:bldP spid="14359" grpId="0" autoUpdateAnimBg="0"/>
      <p:bldP spid="14340"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27BBB5DA-3495-4009-AB98-7BB0F993FBC5}"/>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Упражнение 3</a:t>
            </a:r>
          </a:p>
        </p:txBody>
      </p:sp>
      <p:sp>
        <p:nvSpPr>
          <p:cNvPr id="50179" name="Text Box 3">
            <a:extLst>
              <a:ext uri="{FF2B5EF4-FFF2-40B4-BE49-F238E27FC236}">
                <a16:creationId xmlns:a16="http://schemas.microsoft.com/office/drawing/2014/main" id="{20F87006-BA5C-4734-BB14-CC10F487FC7D}"/>
              </a:ext>
            </a:extLst>
          </p:cNvPr>
          <p:cNvSpPr txBox="1">
            <a:spLocks noChangeArrowheads="1"/>
          </p:cNvSpPr>
          <p:nvPr/>
        </p:nvSpPr>
        <p:spPr bwMode="auto">
          <a:xfrm>
            <a:off x="2743200" y="685800"/>
            <a:ext cx="426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Сколько ребер (Р) имеет:</a:t>
            </a:r>
          </a:p>
        </p:txBody>
      </p:sp>
      <p:sp>
        <p:nvSpPr>
          <p:cNvPr id="16388" name="Text Box 4">
            <a:extLst>
              <a:ext uri="{FF2B5EF4-FFF2-40B4-BE49-F238E27FC236}">
                <a16:creationId xmlns:a16="http://schemas.microsoft.com/office/drawing/2014/main" id="{0CBD24D1-5E12-4172-B99D-7B775056C21E}"/>
              </a:ext>
            </a:extLst>
          </p:cNvPr>
          <p:cNvSpPr txBox="1">
            <a:spLocks noChangeArrowheads="1"/>
          </p:cNvSpPr>
          <p:nvPr/>
        </p:nvSpPr>
        <p:spPr bwMode="auto">
          <a:xfrm>
            <a:off x="3505200" y="33528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Р = 12.</a:t>
            </a:r>
          </a:p>
        </p:txBody>
      </p:sp>
      <p:sp>
        <p:nvSpPr>
          <p:cNvPr id="16389" name="Text Box 5">
            <a:extLst>
              <a:ext uri="{FF2B5EF4-FFF2-40B4-BE49-F238E27FC236}">
                <a16:creationId xmlns:a16="http://schemas.microsoft.com/office/drawing/2014/main" id="{D73D14C6-46C9-4CF4-A7C6-9112C7982D4C}"/>
              </a:ext>
            </a:extLst>
          </p:cNvPr>
          <p:cNvSpPr txBox="1">
            <a:spLocks noChangeArrowheads="1"/>
          </p:cNvSpPr>
          <p:nvPr/>
        </p:nvSpPr>
        <p:spPr bwMode="auto">
          <a:xfrm>
            <a:off x="6477000" y="32766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Р = 12.</a:t>
            </a:r>
          </a:p>
        </p:txBody>
      </p:sp>
      <p:sp>
        <p:nvSpPr>
          <p:cNvPr id="16390" name="Text Box 6">
            <a:extLst>
              <a:ext uri="{FF2B5EF4-FFF2-40B4-BE49-F238E27FC236}">
                <a16:creationId xmlns:a16="http://schemas.microsoft.com/office/drawing/2014/main" id="{C8C46BE7-DC2C-41ED-B783-6AEE2E940A06}"/>
              </a:ext>
            </a:extLst>
          </p:cNvPr>
          <p:cNvSpPr txBox="1">
            <a:spLocks noChangeArrowheads="1"/>
          </p:cNvSpPr>
          <p:nvPr/>
        </p:nvSpPr>
        <p:spPr bwMode="auto">
          <a:xfrm>
            <a:off x="1905000" y="59436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Р = 30.</a:t>
            </a:r>
          </a:p>
        </p:txBody>
      </p:sp>
      <p:sp>
        <p:nvSpPr>
          <p:cNvPr id="16391" name="Text Box 7">
            <a:extLst>
              <a:ext uri="{FF2B5EF4-FFF2-40B4-BE49-F238E27FC236}">
                <a16:creationId xmlns:a16="http://schemas.microsoft.com/office/drawing/2014/main" id="{88DB884A-9F3C-4DEF-8B4C-4C5B826E3035}"/>
              </a:ext>
            </a:extLst>
          </p:cNvPr>
          <p:cNvSpPr txBox="1">
            <a:spLocks noChangeArrowheads="1"/>
          </p:cNvSpPr>
          <p:nvPr/>
        </p:nvSpPr>
        <p:spPr bwMode="auto">
          <a:xfrm>
            <a:off x="5181600" y="59436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Р = 30.</a:t>
            </a:r>
          </a:p>
        </p:txBody>
      </p:sp>
      <p:sp>
        <p:nvSpPr>
          <p:cNvPr id="16392" name="Text Box 8">
            <a:extLst>
              <a:ext uri="{FF2B5EF4-FFF2-40B4-BE49-F238E27FC236}">
                <a16:creationId xmlns:a16="http://schemas.microsoft.com/office/drawing/2014/main" id="{010D8813-2214-4D8C-AF5A-C16A09D69B1B}"/>
              </a:ext>
            </a:extLst>
          </p:cNvPr>
          <p:cNvSpPr txBox="1">
            <a:spLocks noChangeArrowheads="1"/>
          </p:cNvSpPr>
          <p:nvPr/>
        </p:nvSpPr>
        <p:spPr bwMode="auto">
          <a:xfrm>
            <a:off x="685800" y="3352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solidFill>
                  <a:srgbClr val="FF3300"/>
                </a:solidFill>
              </a:rPr>
              <a:t>Ответ: </a:t>
            </a:r>
            <a:r>
              <a:rPr lang="ru-RU" altLang="ru-RU" sz="2400"/>
              <a:t>Р = 6.</a:t>
            </a:r>
          </a:p>
        </p:txBody>
      </p:sp>
      <p:grpSp>
        <p:nvGrpSpPr>
          <p:cNvPr id="16393" name="Group 9">
            <a:extLst>
              <a:ext uri="{FF2B5EF4-FFF2-40B4-BE49-F238E27FC236}">
                <a16:creationId xmlns:a16="http://schemas.microsoft.com/office/drawing/2014/main" id="{48D32780-F0BE-4A91-8A80-B1B97556CD4D}"/>
              </a:ext>
            </a:extLst>
          </p:cNvPr>
          <p:cNvGrpSpPr>
            <a:grpSpLocks/>
          </p:cNvGrpSpPr>
          <p:nvPr/>
        </p:nvGrpSpPr>
        <p:grpSpPr bwMode="auto">
          <a:xfrm>
            <a:off x="609600" y="1219200"/>
            <a:ext cx="2133600" cy="2030413"/>
            <a:chOff x="384" y="768"/>
            <a:chExt cx="1344" cy="1279"/>
          </a:xfrm>
        </p:grpSpPr>
        <p:sp>
          <p:nvSpPr>
            <p:cNvPr id="50198" name="Text Box 10">
              <a:extLst>
                <a:ext uri="{FF2B5EF4-FFF2-40B4-BE49-F238E27FC236}">
                  <a16:creationId xmlns:a16="http://schemas.microsoft.com/office/drawing/2014/main" id="{2A08FE35-2986-481A-8936-9DC2BD5FECF1}"/>
                </a:ext>
              </a:extLst>
            </p:cNvPr>
            <p:cNvSpPr txBox="1">
              <a:spLocks noChangeArrowheads="1"/>
            </p:cNvSpPr>
            <p:nvPr/>
          </p:nvSpPr>
          <p:spPr bwMode="auto">
            <a:xfrm>
              <a:off x="384" y="768"/>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а) тетраэдр?</a:t>
              </a:r>
            </a:p>
          </p:txBody>
        </p:sp>
        <p:pic>
          <p:nvPicPr>
            <p:cNvPr id="50199" name="Picture 11">
              <a:extLst>
                <a:ext uri="{FF2B5EF4-FFF2-40B4-BE49-F238E27FC236}">
                  <a16:creationId xmlns:a16="http://schemas.microsoft.com/office/drawing/2014/main" id="{507B9ADE-F3EA-4882-8034-ECDE735F08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 y="1104"/>
              <a:ext cx="747" cy="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6396" name="Group 12">
            <a:extLst>
              <a:ext uri="{FF2B5EF4-FFF2-40B4-BE49-F238E27FC236}">
                <a16:creationId xmlns:a16="http://schemas.microsoft.com/office/drawing/2014/main" id="{BB79E20F-2C73-4886-8E24-F4AFDDEF8CD0}"/>
              </a:ext>
            </a:extLst>
          </p:cNvPr>
          <p:cNvGrpSpPr>
            <a:grpSpLocks/>
          </p:cNvGrpSpPr>
          <p:nvPr/>
        </p:nvGrpSpPr>
        <p:grpSpPr bwMode="auto">
          <a:xfrm>
            <a:off x="3657600" y="1219200"/>
            <a:ext cx="2133600" cy="2062163"/>
            <a:chOff x="2304" y="768"/>
            <a:chExt cx="1344" cy="1299"/>
          </a:xfrm>
        </p:grpSpPr>
        <p:sp>
          <p:nvSpPr>
            <p:cNvPr id="50196" name="Text Box 13">
              <a:extLst>
                <a:ext uri="{FF2B5EF4-FFF2-40B4-BE49-F238E27FC236}">
                  <a16:creationId xmlns:a16="http://schemas.microsoft.com/office/drawing/2014/main" id="{4BD823B0-9611-41F9-BC96-46AC14ED99AC}"/>
                </a:ext>
              </a:extLst>
            </p:cNvPr>
            <p:cNvSpPr txBox="1">
              <a:spLocks noChangeArrowheads="1"/>
            </p:cNvSpPr>
            <p:nvPr/>
          </p:nvSpPr>
          <p:spPr bwMode="auto">
            <a:xfrm>
              <a:off x="2304" y="768"/>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б) куб?</a:t>
              </a:r>
            </a:p>
          </p:txBody>
        </p:sp>
        <p:pic>
          <p:nvPicPr>
            <p:cNvPr id="50197" name="Picture 14">
              <a:extLst>
                <a:ext uri="{FF2B5EF4-FFF2-40B4-BE49-F238E27FC236}">
                  <a16:creationId xmlns:a16="http://schemas.microsoft.com/office/drawing/2014/main" id="{65076BCB-E07F-423B-A047-CD126BFBD67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4" y="1104"/>
              <a:ext cx="848" cy="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6399" name="Group 15">
            <a:extLst>
              <a:ext uri="{FF2B5EF4-FFF2-40B4-BE49-F238E27FC236}">
                <a16:creationId xmlns:a16="http://schemas.microsoft.com/office/drawing/2014/main" id="{719E00F5-8731-4940-B977-995A4B84C68A}"/>
              </a:ext>
            </a:extLst>
          </p:cNvPr>
          <p:cNvGrpSpPr>
            <a:grpSpLocks/>
          </p:cNvGrpSpPr>
          <p:nvPr/>
        </p:nvGrpSpPr>
        <p:grpSpPr bwMode="auto">
          <a:xfrm>
            <a:off x="6248400" y="1219200"/>
            <a:ext cx="2133600" cy="2009775"/>
            <a:chOff x="3936" y="768"/>
            <a:chExt cx="1344" cy="1266"/>
          </a:xfrm>
        </p:grpSpPr>
        <p:sp>
          <p:nvSpPr>
            <p:cNvPr id="50194" name="Text Box 16">
              <a:extLst>
                <a:ext uri="{FF2B5EF4-FFF2-40B4-BE49-F238E27FC236}">
                  <a16:creationId xmlns:a16="http://schemas.microsoft.com/office/drawing/2014/main" id="{631B6792-ADB3-4800-B7A3-9C4054E0165E}"/>
                </a:ext>
              </a:extLst>
            </p:cNvPr>
            <p:cNvSpPr txBox="1">
              <a:spLocks noChangeArrowheads="1"/>
            </p:cNvSpPr>
            <p:nvPr/>
          </p:nvSpPr>
          <p:spPr bwMode="auto">
            <a:xfrm>
              <a:off x="3936" y="768"/>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в) октаэдр?</a:t>
              </a:r>
            </a:p>
          </p:txBody>
        </p:sp>
        <p:pic>
          <p:nvPicPr>
            <p:cNvPr id="50195" name="Picture 17">
              <a:extLst>
                <a:ext uri="{FF2B5EF4-FFF2-40B4-BE49-F238E27FC236}">
                  <a16:creationId xmlns:a16="http://schemas.microsoft.com/office/drawing/2014/main" id="{68EF9A08-1EA0-4E74-B552-7725579EB8E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80" y="1104"/>
              <a:ext cx="875" cy="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6402" name="Group 18">
            <a:extLst>
              <a:ext uri="{FF2B5EF4-FFF2-40B4-BE49-F238E27FC236}">
                <a16:creationId xmlns:a16="http://schemas.microsoft.com/office/drawing/2014/main" id="{1840FD87-EBC3-4AAC-8841-47C5DB100E09}"/>
              </a:ext>
            </a:extLst>
          </p:cNvPr>
          <p:cNvGrpSpPr>
            <a:grpSpLocks/>
          </p:cNvGrpSpPr>
          <p:nvPr/>
        </p:nvGrpSpPr>
        <p:grpSpPr bwMode="auto">
          <a:xfrm>
            <a:off x="1905000" y="3962400"/>
            <a:ext cx="2133600" cy="2070100"/>
            <a:chOff x="1200" y="2496"/>
            <a:chExt cx="1344" cy="1304"/>
          </a:xfrm>
        </p:grpSpPr>
        <p:sp>
          <p:nvSpPr>
            <p:cNvPr id="50192" name="Text Box 19">
              <a:extLst>
                <a:ext uri="{FF2B5EF4-FFF2-40B4-BE49-F238E27FC236}">
                  <a16:creationId xmlns:a16="http://schemas.microsoft.com/office/drawing/2014/main" id="{BA04707C-B3A1-4A59-85E0-C0BE0749F506}"/>
                </a:ext>
              </a:extLst>
            </p:cNvPr>
            <p:cNvSpPr txBox="1">
              <a:spLocks noChangeArrowheads="1"/>
            </p:cNvSpPr>
            <p:nvPr/>
          </p:nvSpPr>
          <p:spPr bwMode="auto">
            <a:xfrm>
              <a:off x="1200" y="2496"/>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г) икосаэдр?</a:t>
              </a:r>
            </a:p>
          </p:txBody>
        </p:sp>
        <p:pic>
          <p:nvPicPr>
            <p:cNvPr id="50193" name="Picture 20">
              <a:extLst>
                <a:ext uri="{FF2B5EF4-FFF2-40B4-BE49-F238E27FC236}">
                  <a16:creationId xmlns:a16="http://schemas.microsoft.com/office/drawing/2014/main" id="{6162E522-8CD0-423E-9AAC-525F4E6419B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92" y="2784"/>
              <a:ext cx="821" cy="1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6405" name="Group 21">
            <a:extLst>
              <a:ext uri="{FF2B5EF4-FFF2-40B4-BE49-F238E27FC236}">
                <a16:creationId xmlns:a16="http://schemas.microsoft.com/office/drawing/2014/main" id="{5C6F10FE-B46F-4595-8373-28ECAE70D9A7}"/>
              </a:ext>
            </a:extLst>
          </p:cNvPr>
          <p:cNvGrpSpPr>
            <a:grpSpLocks/>
          </p:cNvGrpSpPr>
          <p:nvPr/>
        </p:nvGrpSpPr>
        <p:grpSpPr bwMode="auto">
          <a:xfrm>
            <a:off x="4953000" y="3962400"/>
            <a:ext cx="2133600" cy="1985963"/>
            <a:chOff x="3120" y="2496"/>
            <a:chExt cx="1344" cy="1251"/>
          </a:xfrm>
        </p:grpSpPr>
        <p:sp>
          <p:nvSpPr>
            <p:cNvPr id="50190" name="Text Box 22">
              <a:extLst>
                <a:ext uri="{FF2B5EF4-FFF2-40B4-BE49-F238E27FC236}">
                  <a16:creationId xmlns:a16="http://schemas.microsoft.com/office/drawing/2014/main" id="{F04FA159-2C72-4C6A-B955-782DBC1FE008}"/>
                </a:ext>
              </a:extLst>
            </p:cNvPr>
            <p:cNvSpPr txBox="1">
              <a:spLocks noChangeArrowheads="1"/>
            </p:cNvSpPr>
            <p:nvPr/>
          </p:nvSpPr>
          <p:spPr bwMode="auto">
            <a:xfrm>
              <a:off x="3120" y="2496"/>
              <a:ext cx="13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2400"/>
                <a:t>д) додекаэдр?</a:t>
              </a:r>
            </a:p>
          </p:txBody>
        </p:sp>
        <p:pic>
          <p:nvPicPr>
            <p:cNvPr id="50191" name="Picture 23">
              <a:extLst>
                <a:ext uri="{FF2B5EF4-FFF2-40B4-BE49-F238E27FC236}">
                  <a16:creationId xmlns:a16="http://schemas.microsoft.com/office/drawing/2014/main" id="{132A60ED-DA3A-4CB1-81AF-057AA5D10FA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12" y="2784"/>
              <a:ext cx="929" cy="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6393"/>
                                        </p:tgtEl>
                                        <p:attrNameLst>
                                          <p:attrName>style.visibility</p:attrName>
                                        </p:attrNameLst>
                                      </p:cBhvr>
                                      <p:to>
                                        <p:strVal val="visible"/>
                                      </p:to>
                                    </p:set>
                                    <p:animEffect transition="in" filter="wipe(up)">
                                      <p:cBhvr>
                                        <p:cTn id="7" dur="500"/>
                                        <p:tgtEl>
                                          <p:spTgt spid="163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392"/>
                                        </p:tgtEl>
                                        <p:attrNameLst>
                                          <p:attrName>style.visibility</p:attrName>
                                        </p:attrNameLst>
                                      </p:cBhvr>
                                      <p:to>
                                        <p:strVal val="visible"/>
                                      </p:to>
                                    </p:set>
                                    <p:animEffect transition="in" filter="wipe(up)">
                                      <p:cBhvr>
                                        <p:cTn id="12" dur="500"/>
                                        <p:tgtEl>
                                          <p:spTgt spid="163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6396"/>
                                        </p:tgtEl>
                                        <p:attrNameLst>
                                          <p:attrName>style.visibility</p:attrName>
                                        </p:attrNameLst>
                                      </p:cBhvr>
                                      <p:to>
                                        <p:strVal val="visible"/>
                                      </p:to>
                                    </p:set>
                                    <p:animEffect transition="in" filter="wipe(up)">
                                      <p:cBhvr>
                                        <p:cTn id="17" dur="500"/>
                                        <p:tgtEl>
                                          <p:spTgt spid="1639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6388"/>
                                        </p:tgtEl>
                                        <p:attrNameLst>
                                          <p:attrName>style.visibility</p:attrName>
                                        </p:attrNameLst>
                                      </p:cBhvr>
                                      <p:to>
                                        <p:strVal val="visible"/>
                                      </p:to>
                                    </p:set>
                                    <p:animEffect transition="in" filter="wipe(up)">
                                      <p:cBhvr>
                                        <p:cTn id="22" dur="500"/>
                                        <p:tgtEl>
                                          <p:spTgt spid="1638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6399"/>
                                        </p:tgtEl>
                                        <p:attrNameLst>
                                          <p:attrName>style.visibility</p:attrName>
                                        </p:attrNameLst>
                                      </p:cBhvr>
                                      <p:to>
                                        <p:strVal val="visible"/>
                                      </p:to>
                                    </p:set>
                                    <p:animEffect transition="in" filter="wipe(up)">
                                      <p:cBhvr>
                                        <p:cTn id="27" dur="500"/>
                                        <p:tgtEl>
                                          <p:spTgt spid="1639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6389"/>
                                        </p:tgtEl>
                                        <p:attrNameLst>
                                          <p:attrName>style.visibility</p:attrName>
                                        </p:attrNameLst>
                                      </p:cBhvr>
                                      <p:to>
                                        <p:strVal val="visible"/>
                                      </p:to>
                                    </p:set>
                                    <p:animEffect transition="in" filter="wipe(up)">
                                      <p:cBhvr>
                                        <p:cTn id="32" dur="500"/>
                                        <p:tgtEl>
                                          <p:spTgt spid="1638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16402"/>
                                        </p:tgtEl>
                                        <p:attrNameLst>
                                          <p:attrName>style.visibility</p:attrName>
                                        </p:attrNameLst>
                                      </p:cBhvr>
                                      <p:to>
                                        <p:strVal val="visible"/>
                                      </p:to>
                                    </p:set>
                                    <p:animEffect transition="in" filter="wipe(up)">
                                      <p:cBhvr>
                                        <p:cTn id="37" dur="500"/>
                                        <p:tgtEl>
                                          <p:spTgt spid="1640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6390"/>
                                        </p:tgtEl>
                                        <p:attrNameLst>
                                          <p:attrName>style.visibility</p:attrName>
                                        </p:attrNameLst>
                                      </p:cBhvr>
                                      <p:to>
                                        <p:strVal val="visible"/>
                                      </p:to>
                                    </p:set>
                                    <p:animEffect transition="in" filter="wipe(up)">
                                      <p:cBhvr>
                                        <p:cTn id="42" dur="500"/>
                                        <p:tgtEl>
                                          <p:spTgt spid="1639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16405"/>
                                        </p:tgtEl>
                                        <p:attrNameLst>
                                          <p:attrName>style.visibility</p:attrName>
                                        </p:attrNameLst>
                                      </p:cBhvr>
                                      <p:to>
                                        <p:strVal val="visible"/>
                                      </p:to>
                                    </p:set>
                                    <p:animEffect transition="in" filter="wipe(up)">
                                      <p:cBhvr>
                                        <p:cTn id="47" dur="500"/>
                                        <p:tgtEl>
                                          <p:spTgt spid="1640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16391"/>
                                        </p:tgtEl>
                                        <p:attrNameLst>
                                          <p:attrName>style.visibility</p:attrName>
                                        </p:attrNameLst>
                                      </p:cBhvr>
                                      <p:to>
                                        <p:strVal val="visible"/>
                                      </p:to>
                                    </p:set>
                                    <p:animEffect transition="in" filter="wipe(up)">
                                      <p:cBhvr>
                                        <p:cTn id="52" dur="500"/>
                                        <p:tgtEl>
                                          <p:spTgt spid="163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autoUpdateAnimBg="0"/>
      <p:bldP spid="16389" grpId="0" autoUpdateAnimBg="0"/>
      <p:bldP spid="16390" grpId="0" autoUpdateAnimBg="0"/>
      <p:bldP spid="16391" grpId="0" autoUpdateAnimBg="0"/>
      <p:bldP spid="1639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92491F1-C5EF-42A1-A924-C89E13A3F0AE}"/>
              </a:ext>
            </a:extLst>
          </p:cNvPr>
          <p:cNvSpPr>
            <a:spLocks noGrp="1" noChangeArrowheads="1"/>
          </p:cNvSpPr>
          <p:nvPr>
            <p:ph type="title"/>
          </p:nvPr>
        </p:nvSpPr>
        <p:spPr>
          <a:xfrm>
            <a:off x="685800" y="84138"/>
            <a:ext cx="7772400" cy="457200"/>
          </a:xfrm>
        </p:spPr>
        <p:txBody>
          <a:bodyPr/>
          <a:lstStyle/>
          <a:p>
            <a:pPr eaLnBrk="1" hangingPunct="1"/>
            <a:r>
              <a:rPr lang="ru-RU" altLang="ru-RU" sz="3600">
                <a:solidFill>
                  <a:srgbClr val="FF3300"/>
                </a:solidFill>
              </a:rPr>
              <a:t>Евклид</a:t>
            </a:r>
          </a:p>
        </p:txBody>
      </p:sp>
      <p:sp>
        <p:nvSpPr>
          <p:cNvPr id="7171" name="Text Box 4">
            <a:extLst>
              <a:ext uri="{FF2B5EF4-FFF2-40B4-BE49-F238E27FC236}">
                <a16:creationId xmlns:a16="http://schemas.microsoft.com/office/drawing/2014/main" id="{804088F9-866D-4357-ABF7-E64A283E79E9}"/>
              </a:ext>
            </a:extLst>
          </p:cNvPr>
          <p:cNvSpPr txBox="1">
            <a:spLocks noChangeArrowheads="1"/>
          </p:cNvSpPr>
          <p:nvPr/>
        </p:nvSpPr>
        <p:spPr bwMode="auto">
          <a:xfrm>
            <a:off x="3352800" y="504825"/>
            <a:ext cx="5791200" cy="138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800">
                <a:cs typeface="Times New Roman" panose="02020603050405020304" pitchFamily="18" charset="0"/>
              </a:rPr>
              <a:t>	</a:t>
            </a:r>
            <a:r>
              <a:rPr lang="ru-RU" altLang="ru-RU" sz="2800">
                <a:cs typeface="Times New Roman" panose="02020603050405020304" pitchFamily="18" charset="0"/>
              </a:rPr>
              <a:t>Евклид</a:t>
            </a:r>
            <a:r>
              <a:rPr lang="ru-RU" altLang="ru-RU" sz="2800"/>
              <a:t> – древнегреческий ученый</a:t>
            </a:r>
            <a:r>
              <a:rPr lang="ru-RU" altLang="ru-RU" sz="2800">
                <a:cs typeface="Times New Roman" panose="02020603050405020304" pitchFamily="18" charset="0"/>
              </a:rPr>
              <a:t>, </a:t>
            </a:r>
            <a:r>
              <a:rPr lang="ru-RU" altLang="ru-RU" sz="2800"/>
              <a:t>живший</a:t>
            </a:r>
            <a:r>
              <a:rPr lang="ru-RU" altLang="ru-RU" sz="2800">
                <a:cs typeface="Times New Roman" panose="02020603050405020304" pitchFamily="18" charset="0"/>
              </a:rPr>
              <a:t> около 300 г. до нашей эры.</a:t>
            </a:r>
            <a:r>
              <a:rPr lang="ru-RU" altLang="ru-RU" sz="2400">
                <a:cs typeface="Times New Roman" panose="02020603050405020304" pitchFamily="18" charset="0"/>
              </a:rPr>
              <a:t> </a:t>
            </a:r>
          </a:p>
        </p:txBody>
      </p:sp>
      <p:sp>
        <p:nvSpPr>
          <p:cNvPr id="7172" name="Text Box 7">
            <a:extLst>
              <a:ext uri="{FF2B5EF4-FFF2-40B4-BE49-F238E27FC236}">
                <a16:creationId xmlns:a16="http://schemas.microsoft.com/office/drawing/2014/main" id="{8551434F-C00C-471B-8674-9053C3B549FA}"/>
              </a:ext>
            </a:extLst>
          </p:cNvPr>
          <p:cNvSpPr txBox="1">
            <a:spLocks noChangeArrowheads="1"/>
          </p:cNvSpPr>
          <p:nvPr/>
        </p:nvSpPr>
        <p:spPr bwMode="auto">
          <a:xfrm>
            <a:off x="3352800" y="1752600"/>
            <a:ext cx="5791200"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800">
                <a:cs typeface="Times New Roman" panose="02020603050405020304" pitchFamily="18" charset="0"/>
              </a:rPr>
              <a:t>	</a:t>
            </a:r>
            <a:r>
              <a:rPr lang="ru-RU" altLang="ru-RU" sz="2800">
                <a:cs typeface="Times New Roman" panose="02020603050405020304" pitchFamily="18" charset="0"/>
              </a:rPr>
              <a:t>В </a:t>
            </a:r>
            <a:r>
              <a:rPr lang="ru-RU" altLang="ru-RU" sz="2800"/>
              <a:t>его тринадцати книгах «Начала» </a:t>
            </a:r>
            <a:r>
              <a:rPr lang="ru-RU" altLang="ru-RU" sz="2800">
                <a:cs typeface="Times New Roman" panose="02020603050405020304" pitchFamily="18" charset="0"/>
              </a:rPr>
              <a:t>впервые было представлено аксиоматическое </a:t>
            </a:r>
            <a:r>
              <a:rPr lang="ru-RU" altLang="ru-RU" sz="2800"/>
              <a:t>по</a:t>
            </a:r>
            <a:r>
              <a:rPr lang="ru-RU" altLang="ru-RU" sz="2800">
                <a:cs typeface="Times New Roman" panose="02020603050405020304" pitchFamily="18" charset="0"/>
              </a:rPr>
              <a:t>строение геометрии. На протяжении около двух тысячелетий этот труд остается основой изучения систематического курса геометрии</a:t>
            </a:r>
            <a:r>
              <a:rPr lang="ru-RU" altLang="ru-RU" sz="2800"/>
              <a:t>.</a:t>
            </a:r>
          </a:p>
        </p:txBody>
      </p:sp>
      <p:sp>
        <p:nvSpPr>
          <p:cNvPr id="7173" name="Text Box 9">
            <a:extLst>
              <a:ext uri="{FF2B5EF4-FFF2-40B4-BE49-F238E27FC236}">
                <a16:creationId xmlns:a16="http://schemas.microsoft.com/office/drawing/2014/main" id="{FCC3541B-AF64-4A1D-AD78-F8C790AA6741}"/>
              </a:ext>
            </a:extLst>
          </p:cNvPr>
          <p:cNvSpPr txBox="1">
            <a:spLocks noChangeArrowheads="1"/>
          </p:cNvSpPr>
          <p:nvPr/>
        </p:nvSpPr>
        <p:spPr bwMode="auto">
          <a:xfrm>
            <a:off x="0" y="4876800"/>
            <a:ext cx="91440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2800"/>
              <a:t>	</a:t>
            </a:r>
            <a:r>
              <a:rPr lang="ru-RU" altLang="ru-RU" sz="2800"/>
              <a:t>Ц</a:t>
            </a:r>
            <a:r>
              <a:rPr lang="ru-RU" altLang="ru-RU" sz="2800">
                <a:cs typeface="Times New Roman" panose="02020603050405020304" pitchFamily="18" charset="0"/>
              </a:rPr>
              <a:t>арь Птолемей спросил у Евклида, нельзя ли найти более короткий и менее утомительный путь к изучению геометрии, чем его "Начала". Евклид на это ответил: "В геометрии нет царского пути".</a:t>
            </a:r>
          </a:p>
        </p:txBody>
      </p:sp>
      <p:pic>
        <p:nvPicPr>
          <p:cNvPr id="7174" name="Рисунок 2">
            <a:extLst>
              <a:ext uri="{FF2B5EF4-FFF2-40B4-BE49-F238E27FC236}">
                <a16:creationId xmlns:a16="http://schemas.microsoft.com/office/drawing/2014/main" id="{F14A4A84-3595-48AF-B53B-ADC248455E1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066800"/>
            <a:ext cx="3154363"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6CAD012-0225-498F-931B-3996DE0990AB}"/>
              </a:ext>
            </a:extLst>
          </p:cNvPr>
          <p:cNvSpPr>
            <a:spLocks noGrp="1" noChangeArrowheads="1"/>
          </p:cNvSpPr>
          <p:nvPr>
            <p:ph type="title"/>
          </p:nvPr>
        </p:nvSpPr>
        <p:spPr>
          <a:xfrm>
            <a:off x="685800" y="44450"/>
            <a:ext cx="7772400" cy="457200"/>
          </a:xfrm>
        </p:spPr>
        <p:txBody>
          <a:bodyPr/>
          <a:lstStyle/>
          <a:p>
            <a:pPr eaLnBrk="1" hangingPunct="1"/>
            <a:r>
              <a:rPr lang="ru-RU" altLang="ru-RU" sz="3600">
                <a:solidFill>
                  <a:srgbClr val="FF3300"/>
                </a:solidFill>
              </a:rPr>
              <a:t>Аксиоматический метод</a:t>
            </a:r>
          </a:p>
        </p:txBody>
      </p:sp>
      <p:sp>
        <p:nvSpPr>
          <p:cNvPr id="9219" name="Text Box 9">
            <a:extLst>
              <a:ext uri="{FF2B5EF4-FFF2-40B4-BE49-F238E27FC236}">
                <a16:creationId xmlns:a16="http://schemas.microsoft.com/office/drawing/2014/main" id="{BEFCAE4B-B509-4D36-B8AA-8239D9B906CA}"/>
              </a:ext>
            </a:extLst>
          </p:cNvPr>
          <p:cNvSpPr txBox="1">
            <a:spLocks noChangeArrowheads="1"/>
          </p:cNvSpPr>
          <p:nvPr/>
        </p:nvSpPr>
        <p:spPr bwMode="auto">
          <a:xfrm>
            <a:off x="9525" y="476250"/>
            <a:ext cx="9144000" cy="655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0"/>
              </a:spcBef>
              <a:buFontTx/>
              <a:buNone/>
            </a:pPr>
            <a:r>
              <a:rPr lang="ru-RU" altLang="ru-RU" sz="2800"/>
              <a:t>	Идея аксиоматического построения геометрии, предложенная и реализованная Евклидом, состоит в том, что если мы не можем определить, что представляет собой исследуемый объект, то следует определить его свойства, выделить существенные признаки объекта и абстрагироваться от несущественных. Эти свойства называются </a:t>
            </a:r>
            <a:r>
              <a:rPr lang="ru-RU" altLang="ru-RU" sz="2800" b="1" i="1"/>
              <a:t>аксиомами</a:t>
            </a:r>
            <a:r>
              <a:rPr lang="ru-RU" altLang="ru-RU" sz="2800"/>
              <a:t>, что в переводе с греческо­го языка означает “достойное признания, не вызывающее сомнения”.</a:t>
            </a:r>
          </a:p>
          <a:p>
            <a:pPr algn="just" eaLnBrk="1" hangingPunct="1">
              <a:spcBef>
                <a:spcPct val="0"/>
              </a:spcBef>
              <a:buFontTx/>
              <a:buNone/>
            </a:pPr>
            <a:r>
              <a:rPr lang="ru-RU" altLang="ru-RU" sz="2800"/>
              <a:t>	Например, фигуры шахматного слона могут быть сделаны из разных материалов, иметь разную форму, быть непохожими на настоящих слонов. Все эти признаки не являются для них существенными. Существенными являются правила (аксиомы), по которым они могут передвигаться по шахматной доске.</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216E965-D628-47E3-BA89-A6B1C94C48FD}"/>
              </a:ext>
            </a:extLst>
          </p:cNvPr>
          <p:cNvSpPr>
            <a:spLocks noGrp="1" noChangeArrowheads="1"/>
          </p:cNvSpPr>
          <p:nvPr>
            <p:ph type="title"/>
          </p:nvPr>
        </p:nvSpPr>
        <p:spPr>
          <a:xfrm>
            <a:off x="685800" y="44450"/>
            <a:ext cx="7772400" cy="457200"/>
          </a:xfrm>
        </p:spPr>
        <p:txBody>
          <a:bodyPr/>
          <a:lstStyle/>
          <a:p>
            <a:pPr eaLnBrk="1" hangingPunct="1"/>
            <a:r>
              <a:rPr lang="ru-RU" altLang="ru-RU" sz="3600">
                <a:solidFill>
                  <a:srgbClr val="FF3300"/>
                </a:solidFill>
              </a:rPr>
              <a:t>Теоремы и доказательства</a:t>
            </a:r>
          </a:p>
        </p:txBody>
      </p:sp>
      <p:sp>
        <p:nvSpPr>
          <p:cNvPr id="11267" name="Text Box 9">
            <a:extLst>
              <a:ext uri="{FF2B5EF4-FFF2-40B4-BE49-F238E27FC236}">
                <a16:creationId xmlns:a16="http://schemas.microsoft.com/office/drawing/2014/main" id="{F867D94E-43C6-4923-922D-470CDD3A25B4}"/>
              </a:ext>
            </a:extLst>
          </p:cNvPr>
          <p:cNvSpPr txBox="1">
            <a:spLocks noChangeArrowheads="1"/>
          </p:cNvSpPr>
          <p:nvPr/>
        </p:nvSpPr>
        <p:spPr bwMode="auto">
          <a:xfrm>
            <a:off x="9525" y="476250"/>
            <a:ext cx="9144000" cy="563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0"/>
              </a:spcBef>
              <a:buFontTx/>
              <a:buNone/>
            </a:pPr>
            <a:r>
              <a:rPr lang="ru-RU" altLang="ru-RU" sz="2400"/>
              <a:t>	Каждая наука имеет свои определенные правила. В жизни также приходится иметь дело с теми или иными правилами. Например, различные игры ос­новываются на правилах. При работе с компьютером руководству­ются определенными правилами. Свод законов, регулирующих деятельность человека в той или иной области, также представляет собой набор правил.</a:t>
            </a:r>
          </a:p>
          <a:p>
            <a:pPr algn="just" eaLnBrk="1" hangingPunct="1">
              <a:spcBef>
                <a:spcPct val="0"/>
              </a:spcBef>
              <a:buFontTx/>
              <a:buNone/>
            </a:pPr>
            <a:r>
              <a:rPr lang="ru-RU" altLang="ru-RU" sz="2400"/>
              <a:t>	Аналогичным образом, аксиомы геометрии можно рассматривать как правила игры в гео­метрию. Используя аксиомы, путем логических рассуждений, выводятся (дока­зываются) свойства геометрических фигур, называемые </a:t>
            </a:r>
            <a:r>
              <a:rPr lang="ru-RU" altLang="ru-RU" sz="2400" b="1" i="1"/>
              <a:t>теоремами</a:t>
            </a:r>
            <a:r>
              <a:rPr lang="ru-RU" altLang="ru-RU" sz="2400"/>
              <a:t>. Особую роль при этом играют логические рассуждения – </a:t>
            </a:r>
            <a:r>
              <a:rPr lang="ru-RU" altLang="ru-RU" sz="2400" b="1" i="1"/>
              <a:t>доказательства</a:t>
            </a:r>
            <a:r>
              <a:rPr lang="ru-RU" altLang="ru-RU" sz="2400"/>
              <a:t>. Несмотря на то, что некоторые свойства геометрических фигур могут показаться вытекающими из рисунка, тем не менее, они нуждаются в доказательстве. Рисунок помогает найти доказательство, но не заменяет его.</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AD887DCB-F36A-4D57-9E91-716849E32706}"/>
              </a:ext>
            </a:extLst>
          </p:cNvPr>
          <p:cNvSpPr>
            <a:spLocks noGrp="1" noChangeArrowheads="1"/>
          </p:cNvSpPr>
          <p:nvPr>
            <p:ph type="title"/>
          </p:nvPr>
        </p:nvSpPr>
        <p:spPr>
          <a:xfrm>
            <a:off x="685800" y="44450"/>
            <a:ext cx="7772400" cy="457200"/>
          </a:xfrm>
        </p:spPr>
        <p:txBody>
          <a:bodyPr/>
          <a:lstStyle/>
          <a:p>
            <a:pPr eaLnBrk="1" hangingPunct="1"/>
            <a:r>
              <a:rPr lang="ru-RU" altLang="ru-RU" sz="3600">
                <a:solidFill>
                  <a:srgbClr val="FF3300"/>
                </a:solidFill>
              </a:rPr>
              <a:t>Современная геометрия</a:t>
            </a:r>
          </a:p>
        </p:txBody>
      </p:sp>
      <p:sp>
        <p:nvSpPr>
          <p:cNvPr id="13315" name="Text Box 9">
            <a:extLst>
              <a:ext uri="{FF2B5EF4-FFF2-40B4-BE49-F238E27FC236}">
                <a16:creationId xmlns:a16="http://schemas.microsoft.com/office/drawing/2014/main" id="{8A5A829D-DF48-4F5A-B0AA-E246FE10B86E}"/>
              </a:ext>
            </a:extLst>
          </p:cNvPr>
          <p:cNvSpPr txBox="1">
            <a:spLocks noChangeArrowheads="1"/>
          </p:cNvSpPr>
          <p:nvPr/>
        </p:nvSpPr>
        <p:spPr bwMode="auto">
          <a:xfrm>
            <a:off x="0" y="368404"/>
            <a:ext cx="9144000" cy="6432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0"/>
              </a:spcBef>
              <a:buFontTx/>
              <a:buNone/>
            </a:pPr>
            <a:r>
              <a:rPr lang="ru-RU" altLang="ru-RU" sz="2800" dirty="0"/>
              <a:t>	</a:t>
            </a:r>
            <a:r>
              <a:rPr lang="ru-RU" altLang="ru-RU" sz="2400" dirty="0"/>
              <a:t>В последние столетия возникли и развивались новые направления геометрии, среди которых: геометрия Лобачевского, топология, теория гра­фов и др. Появились новые методы, в том числе координатный и векторный, позволяющие переводить геометрические задачи на язык алгебры и наоборот. Геометрия широко используется в других науках: физике, хи­мии, биологии, экономике и др.</a:t>
            </a:r>
          </a:p>
          <a:p>
            <a:pPr algn="just" eaLnBrk="1" hangingPunct="1">
              <a:spcBef>
                <a:spcPct val="0"/>
              </a:spcBef>
              <a:buFontTx/>
              <a:buNone/>
            </a:pPr>
            <a:r>
              <a:rPr lang="ru-RU" sz="2400" dirty="0"/>
              <a:t>	Хорошее пространственное воображение нужно инженеру, создающему новые машины, геологу, разведывающему недра земли, строителю, сооружающему здания современных городов, хирургу, производящему тончайшие операции среди кровеносных сосудов и нервных волокон, архитектору, скульптору, художнику, дизайнеру и т. д.</a:t>
            </a:r>
            <a:endParaRPr lang="ru-RU" altLang="ru-RU" sz="2400" dirty="0"/>
          </a:p>
          <a:p>
            <a:pPr algn="just" eaLnBrk="1" hangingPunct="1">
              <a:spcBef>
                <a:spcPct val="0"/>
              </a:spcBef>
              <a:buFontTx/>
              <a:buNone/>
            </a:pPr>
            <a:r>
              <a:rPr lang="ru-RU" sz="2400" dirty="0"/>
              <a:t>	Появление информационных технологий не только не снижает, но и усиливает роль геометрии, поскольку при этом существенно расширяются возможности графического представления материала, компьютерного моделирования.</a:t>
            </a:r>
            <a:endParaRPr lang="ru-RU" altLang="ru-RU"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F5F918B-90FE-4B4F-A565-85FC65FF2FFC}"/>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1</a:t>
            </a:r>
          </a:p>
        </p:txBody>
      </p:sp>
      <p:sp>
        <p:nvSpPr>
          <p:cNvPr id="15363" name="Text Box 3">
            <a:extLst>
              <a:ext uri="{FF2B5EF4-FFF2-40B4-BE49-F238E27FC236}">
                <a16:creationId xmlns:a16="http://schemas.microsoft.com/office/drawing/2014/main" id="{7BCF6B7D-39F5-4C14-8E81-1F27B2F321BA}"/>
              </a:ext>
            </a:extLst>
          </p:cNvPr>
          <p:cNvSpPr txBox="1">
            <a:spLocks noChangeArrowheads="1"/>
          </p:cNvSpPr>
          <p:nvPr/>
        </p:nvSpPr>
        <p:spPr bwMode="auto">
          <a:xfrm>
            <a:off x="609600" y="904875"/>
            <a:ext cx="8077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cs typeface="Times New Roman" panose="02020603050405020304" pitchFamily="18" charset="0"/>
              </a:rPr>
              <a:t>	</a:t>
            </a:r>
            <a:r>
              <a:rPr lang="ru-RU" altLang="ru-RU" sz="3600">
                <a:cs typeface="Times New Roman" panose="02020603050405020304" pitchFamily="18" charset="0"/>
              </a:rPr>
              <a:t>Как переводится греческое слово «геометрия»?</a:t>
            </a:r>
          </a:p>
        </p:txBody>
      </p:sp>
      <p:sp>
        <p:nvSpPr>
          <p:cNvPr id="22532" name="Text Box 4">
            <a:extLst>
              <a:ext uri="{FF2B5EF4-FFF2-40B4-BE49-F238E27FC236}">
                <a16:creationId xmlns:a16="http://schemas.microsoft.com/office/drawing/2014/main" id="{E071A0EF-A77B-4497-9AE9-1BFC1700EE9F}"/>
              </a:ext>
            </a:extLst>
          </p:cNvPr>
          <p:cNvSpPr txBox="1">
            <a:spLocks noChangeArrowheads="1"/>
          </p:cNvSpPr>
          <p:nvPr/>
        </p:nvSpPr>
        <p:spPr bwMode="auto">
          <a:xfrm>
            <a:off x="1295400" y="3581400"/>
            <a:ext cx="426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ru-RU" altLang="ru-RU" sz="3600">
                <a:solidFill>
                  <a:srgbClr val="FF3300"/>
                </a:solidFill>
              </a:rPr>
              <a:t>Ответ: </a:t>
            </a:r>
            <a:r>
              <a:rPr lang="ru-RU" altLang="ru-RU" sz="3600">
                <a:cs typeface="Times New Roman" panose="02020603050405020304" pitchFamily="18" charset="0"/>
              </a:rPr>
              <a:t>Землемерие.</a:t>
            </a:r>
            <a:r>
              <a:rPr lang="ru-RU" altLang="ru-RU" sz="36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2"/>
                                        </p:tgtEl>
                                        <p:attrNameLst>
                                          <p:attrName>style.visibility</p:attrName>
                                        </p:attrNameLst>
                                      </p:cBhvr>
                                      <p:to>
                                        <p:strVal val="visible"/>
                                      </p:to>
                                    </p:set>
                                    <p:animEffect transition="in" filter="wipe(left)">
                                      <p:cBhvr>
                                        <p:cTn id="7" dur="500"/>
                                        <p:tgtEl>
                                          <p:spTgt spid="22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05F9E4B-5FF4-4868-88BC-E9F297B98136}"/>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2</a:t>
            </a:r>
          </a:p>
        </p:txBody>
      </p:sp>
      <p:sp>
        <p:nvSpPr>
          <p:cNvPr id="17411" name="Text Box 3">
            <a:extLst>
              <a:ext uri="{FF2B5EF4-FFF2-40B4-BE49-F238E27FC236}">
                <a16:creationId xmlns:a16="http://schemas.microsoft.com/office/drawing/2014/main" id="{62600AD3-267F-410E-8CA3-B1937D6C897D}"/>
              </a:ext>
            </a:extLst>
          </p:cNvPr>
          <p:cNvSpPr txBox="1">
            <a:spLocks noChangeArrowheads="1"/>
          </p:cNvSpPr>
          <p:nvPr/>
        </p:nvSpPr>
        <p:spPr bwMode="auto">
          <a:xfrm>
            <a:off x="609600" y="1143000"/>
            <a:ext cx="807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ru-RU" altLang="ru-RU" sz="3600"/>
              <a:t>Что изучает геометрия?</a:t>
            </a:r>
          </a:p>
        </p:txBody>
      </p:sp>
      <p:sp>
        <p:nvSpPr>
          <p:cNvPr id="24580" name="Text Box 4">
            <a:extLst>
              <a:ext uri="{FF2B5EF4-FFF2-40B4-BE49-F238E27FC236}">
                <a16:creationId xmlns:a16="http://schemas.microsoft.com/office/drawing/2014/main" id="{A23DE054-9C29-4583-9177-A16E267A692A}"/>
              </a:ext>
            </a:extLst>
          </p:cNvPr>
          <p:cNvSpPr txBox="1">
            <a:spLocks noChangeArrowheads="1"/>
          </p:cNvSpPr>
          <p:nvPr/>
        </p:nvSpPr>
        <p:spPr bwMode="auto">
          <a:xfrm>
            <a:off x="685800" y="2895600"/>
            <a:ext cx="78486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solidFill>
                  <a:srgbClr val="FF3300"/>
                </a:solidFill>
              </a:rPr>
              <a:t>	</a:t>
            </a:r>
            <a:r>
              <a:rPr lang="ru-RU" altLang="ru-RU" sz="3600">
                <a:solidFill>
                  <a:srgbClr val="FF3300"/>
                </a:solidFill>
              </a:rPr>
              <a:t>Ответ: </a:t>
            </a:r>
            <a:r>
              <a:rPr lang="ru-RU" altLang="ru-RU" sz="3600"/>
              <a:t>Геометрия изучает формы, размеры и взаимное расположение фигур.</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wipe(left)">
                                      <p:cBhvr>
                                        <p:cTn id="7" dur="5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6516125-AD0F-49E5-BE59-8A384CC295D7}"/>
              </a:ext>
            </a:extLst>
          </p:cNvPr>
          <p:cNvSpPr>
            <a:spLocks noGrp="1" noChangeArrowheads="1"/>
          </p:cNvSpPr>
          <p:nvPr>
            <p:ph type="title"/>
          </p:nvPr>
        </p:nvSpPr>
        <p:spPr>
          <a:xfrm>
            <a:off x="685800" y="152400"/>
            <a:ext cx="7772400" cy="457200"/>
          </a:xfrm>
        </p:spPr>
        <p:txBody>
          <a:bodyPr/>
          <a:lstStyle/>
          <a:p>
            <a:pPr eaLnBrk="1" hangingPunct="1"/>
            <a:r>
              <a:rPr lang="ru-RU" altLang="ru-RU" sz="3600">
                <a:solidFill>
                  <a:srgbClr val="FF3300"/>
                </a:solidFill>
              </a:rPr>
              <a:t>Вопрос 3</a:t>
            </a:r>
          </a:p>
        </p:txBody>
      </p:sp>
      <p:sp>
        <p:nvSpPr>
          <p:cNvPr id="19459" name="Text Box 3">
            <a:extLst>
              <a:ext uri="{FF2B5EF4-FFF2-40B4-BE49-F238E27FC236}">
                <a16:creationId xmlns:a16="http://schemas.microsoft.com/office/drawing/2014/main" id="{13B38801-8A6F-471D-A2DB-2D5B53226265}"/>
              </a:ext>
            </a:extLst>
          </p:cNvPr>
          <p:cNvSpPr txBox="1">
            <a:spLocks noChangeArrowheads="1"/>
          </p:cNvSpPr>
          <p:nvPr/>
        </p:nvSpPr>
        <p:spPr bwMode="auto">
          <a:xfrm>
            <a:off x="381000" y="1143000"/>
            <a:ext cx="8458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en-US" altLang="ru-RU" sz="3600">
                <a:cs typeface="Times New Roman" panose="02020603050405020304" pitchFamily="18" charset="0"/>
              </a:rPr>
              <a:t>	</a:t>
            </a:r>
            <a:r>
              <a:rPr lang="ru-RU" altLang="ru-RU" sz="3600">
                <a:cs typeface="Times New Roman" panose="02020603050405020304" pitchFamily="18" charset="0"/>
              </a:rPr>
              <a:t>Из каких двух основных разделов состоит геометрия? </a:t>
            </a:r>
          </a:p>
        </p:txBody>
      </p:sp>
      <p:sp>
        <p:nvSpPr>
          <p:cNvPr id="26628" name="Text Box 4">
            <a:extLst>
              <a:ext uri="{FF2B5EF4-FFF2-40B4-BE49-F238E27FC236}">
                <a16:creationId xmlns:a16="http://schemas.microsoft.com/office/drawing/2014/main" id="{72587A7C-131C-4566-B025-CB4F8EFF6E23}"/>
              </a:ext>
            </a:extLst>
          </p:cNvPr>
          <p:cNvSpPr txBox="1">
            <a:spLocks noChangeArrowheads="1"/>
          </p:cNvSpPr>
          <p:nvPr/>
        </p:nvSpPr>
        <p:spPr bwMode="auto">
          <a:xfrm>
            <a:off x="838200" y="3581400"/>
            <a:ext cx="7467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r>
              <a:rPr lang="ru-RU" altLang="ru-RU" sz="3600">
                <a:solidFill>
                  <a:srgbClr val="FF3300"/>
                </a:solidFill>
              </a:rPr>
              <a:t>Ответ: </a:t>
            </a:r>
            <a:r>
              <a:rPr lang="ru-RU" altLang="ru-RU" sz="3600">
                <a:cs typeface="Times New Roman" panose="02020603050405020304" pitchFamily="18" charset="0"/>
              </a:rPr>
              <a:t>Планиметрия и стереометрия.</a:t>
            </a:r>
            <a:r>
              <a:rPr lang="ru-RU" altLang="ru-RU" sz="36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wipe(left)">
                                      <p:cBhvr>
                                        <p:cTn id="7"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utoUpdateAnimBg="0"/>
    </p:bldLst>
  </p:timing>
</p:sld>
</file>

<file path=ppt/theme/theme1.xml><?xml version="1.0" encoding="utf-8"?>
<a:theme xmlns:a="http://schemas.openxmlformats.org/drawingml/2006/main" name="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TotalTime>
  <Words>1465</Words>
  <Application>Microsoft Office PowerPoint</Application>
  <PresentationFormat>Экран (4:3)</PresentationFormat>
  <Paragraphs>154</Paragraphs>
  <Slides>24</Slides>
  <Notes>24</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24</vt:i4>
      </vt:variant>
    </vt:vector>
  </HeadingPairs>
  <TitlesOfParts>
    <vt:vector size="27" baseType="lpstr">
      <vt:lpstr>Times New Roman</vt:lpstr>
      <vt:lpstr>Arial</vt:lpstr>
      <vt:lpstr>Оформление по умолчанию</vt:lpstr>
      <vt:lpstr>Введение</vt:lpstr>
      <vt:lpstr>Школа Пифагора</vt:lpstr>
      <vt:lpstr>Евклид</vt:lpstr>
      <vt:lpstr>Аксиоматический метод</vt:lpstr>
      <vt:lpstr>Теоремы и доказательства</vt:lpstr>
      <vt:lpstr>Современная геометрия</vt:lpstr>
      <vt:lpstr>Вопрос 1</vt:lpstr>
      <vt:lpstr>Вопрос 2</vt:lpstr>
      <vt:lpstr>Вопрос 3</vt:lpstr>
      <vt:lpstr>Вопрос 4</vt:lpstr>
      <vt:lpstr>Вопрос 5</vt:lpstr>
      <vt:lpstr>Вопрос 6</vt:lpstr>
      <vt:lpstr>Вопрос 7</vt:lpstr>
      <vt:lpstr>Вопрос 8</vt:lpstr>
      <vt:lpstr>Вопрос 9</vt:lpstr>
      <vt:lpstr>Вопрос 10</vt:lpstr>
      <vt:lpstr>Вопрос 11</vt:lpstr>
      <vt:lpstr>Вопрос 12</vt:lpstr>
      <vt:lpstr>Вопрос 13</vt:lpstr>
      <vt:lpstr>Вопрос 14</vt:lpstr>
      <vt:lpstr>Вопрос 15</vt:lpstr>
      <vt:lpstr>Упражнение 1</vt:lpstr>
      <vt:lpstr>Упражнение 2</vt:lpstr>
      <vt:lpstr>Упражнение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Основные геометрические фигуры</dc:title>
  <dc:creator>*</dc:creator>
  <cp:lastModifiedBy>Vladimir Smirnov</cp:lastModifiedBy>
  <cp:revision>24</cp:revision>
  <dcterms:created xsi:type="dcterms:W3CDTF">2008-04-30T05:51:18Z</dcterms:created>
  <dcterms:modified xsi:type="dcterms:W3CDTF">2021-09-06T03:49:10Z</dcterms:modified>
</cp:coreProperties>
</file>